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0" r:id="rId1"/>
    <p:sldMasterId id="2147483791" r:id="rId2"/>
    <p:sldMasterId id="2147483792" r:id="rId3"/>
  </p:sldMasterIdLst>
  <p:notesMasterIdLst>
    <p:notesMasterId r:id="rId42"/>
  </p:notesMasterIdLst>
  <p:sldIdLst>
    <p:sldId id="256" r:id="rId4"/>
    <p:sldId id="291" r:id="rId5"/>
    <p:sldId id="294" r:id="rId6"/>
    <p:sldId id="293" r:id="rId7"/>
    <p:sldId id="257" r:id="rId8"/>
    <p:sldId id="279" r:id="rId9"/>
    <p:sldId id="278" r:id="rId10"/>
    <p:sldId id="277" r:id="rId11"/>
    <p:sldId id="276" r:id="rId12"/>
    <p:sldId id="258" r:id="rId13"/>
    <p:sldId id="292" r:id="rId14"/>
    <p:sldId id="289" r:id="rId15"/>
    <p:sldId id="274" r:id="rId16"/>
    <p:sldId id="275" r:id="rId17"/>
    <p:sldId id="269" r:id="rId18"/>
    <p:sldId id="281" r:id="rId19"/>
    <p:sldId id="286" r:id="rId20"/>
    <p:sldId id="266" r:id="rId21"/>
    <p:sldId id="285" r:id="rId22"/>
    <p:sldId id="280" r:id="rId23"/>
    <p:sldId id="268" r:id="rId24"/>
    <p:sldId id="270" r:id="rId25"/>
    <p:sldId id="282" r:id="rId26"/>
    <p:sldId id="295" r:id="rId27"/>
    <p:sldId id="271" r:id="rId28"/>
    <p:sldId id="267" r:id="rId29"/>
    <p:sldId id="272" r:id="rId30"/>
    <p:sldId id="283" r:id="rId31"/>
    <p:sldId id="284" r:id="rId32"/>
    <p:sldId id="290" r:id="rId33"/>
    <p:sldId id="296" r:id="rId34"/>
    <p:sldId id="297" r:id="rId35"/>
    <p:sldId id="298" r:id="rId36"/>
    <p:sldId id="299" r:id="rId37"/>
    <p:sldId id="300" r:id="rId38"/>
    <p:sldId id="301" r:id="rId39"/>
    <p:sldId id="287" r:id="rId40"/>
    <p:sldId id="288" r:id="rId41"/>
  </p:sldIdLst>
  <p:sldSz cx="12188825" cy="6858000"/>
  <p:notesSz cx="6858000" cy="9144000"/>
  <p:embeddedFontLst>
    <p:embeddedFont>
      <p:font typeface="Merriweather Sans" pitchFamily="2" charset="77"/>
      <p:regular r:id="rId43"/>
      <p:bold r:id="rId44"/>
      <p:italic r:id="rId45"/>
      <p:boldItalic r:id="rId46"/>
    </p:embeddedFont>
    <p:embeddedFont>
      <p:font typeface="Poppins Medium" pitchFamily="2" charset="77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Light" panose="02000000000000000000" pitchFamily="2" charset="0"/>
      <p:regular r:id="rId55"/>
      <p:bold r:id="rId56"/>
      <p:italic r:id="rId57"/>
      <p:boldItalic r:id="rId58"/>
    </p:embeddedFont>
    <p:embeddedFont>
      <p:font typeface="Roboto Medium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394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CCFFCC"/>
    <a:srgbClr val="FFFAB2"/>
    <a:srgbClr val="FFE6CC"/>
    <a:srgbClr val="FDFFE0"/>
    <a:srgbClr val="99CCFF"/>
    <a:srgbClr val="CC6600"/>
    <a:srgbClr val="FFB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A1F375-83D2-49B6-B6D9-1E75FAB2CD22}">
  <a:tblStyle styleId="{F9A1F375-83D2-49B6-B6D9-1E75FAB2CD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59"/>
    <p:restoredTop sz="95322"/>
  </p:normalViewPr>
  <p:slideViewPr>
    <p:cSldViewPr snapToGrid="0">
      <p:cViewPr varScale="1">
        <p:scale>
          <a:sx n="169" d="100"/>
          <a:sy n="169" d="100"/>
        </p:scale>
        <p:origin x="208" y="184"/>
      </p:cViewPr>
      <p:guideLst>
        <p:guide orient="horz" pos="2160"/>
        <p:guide pos="3839"/>
        <p:guide orient="horz" pos="39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1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8f58836269_9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g8f58836269_9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be77bb2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be77bb2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be77bb2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be77bb2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545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be77bb2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be77bb2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2707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be77bb2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be77bb2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4196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9be77bb27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9be77bb27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400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435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426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84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8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992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92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53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85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3387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803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00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255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8342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987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679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462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99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761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048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6698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430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5906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4257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936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6794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9ac65900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9ac65900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815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247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6589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736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bd8f7373d4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bd8f7373d4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81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/legalcode" TargetMode="External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7" name="Google Shape;597;p106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106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9" name="Google Shape;599;p106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00" name="Google Shape;600;p10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07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06" name="Google Shape;606;p10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7" name="Google Shape;607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10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0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0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10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14" name="Google Shape;614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0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109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09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0" name="Google Shape;620;p109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1" name="Google Shape;621;p10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1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1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27" name="Google Shape;627;p11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1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9" name="Google Shape;629;p11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0" name="Google Shape;630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1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34" name="Google Shape;634;p111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111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11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7" name="Google Shape;637;p11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2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12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None/>
              <a:defRPr/>
            </a:lvl9pPr>
          </a:lstStyle>
          <a:p>
            <a:endParaRPr/>
          </a:p>
        </p:txBody>
      </p:sp>
      <p:sp>
        <p:nvSpPr>
          <p:cNvPr id="643" name="Google Shape;643;p11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4" name="Google Shape;644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13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9" name="Google Shape;649;p11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0" name="Google Shape;65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1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14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5" name="Google Shape;655;p114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6" name="Google Shape;656;p11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1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15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1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rgbClr val="D9D9D9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rgbClr val="D9D9D9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rgbClr val="D9D9D9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2" name="Google Shape;662;p11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3" name="Google Shape;663;p115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64" name="Google Shape;664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1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68" name="Google Shape;668;p116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1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116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71" name="Google Shape;67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1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6" name="Google Shape;67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1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1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118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82" name="Google Shape;682;p118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83" name="Google Shape;683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11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1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11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9" name="Google Shape;689;p11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0" name="Google Shape;690;p119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691" name="Google Shape;691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11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2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12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96" name="Google Shape;696;p12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120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98" name="Google Shape;698;p120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699" name="Google Shape;69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03" name="Google Shape;703;p12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04" name="Google Shape;704;p1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4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12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6" name="Google Shape;706;p121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7" name="Google Shape;707;p121"/>
          <p:cNvSpPr txBox="1">
            <a:spLocks noGrp="1"/>
          </p:cNvSpPr>
          <p:nvPr>
            <p:ph type="subTitle" idx="3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08" name="Google Shape;708;p12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2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2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2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713" name="Google Shape;713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12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2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7" name="Google Shape;717;p12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8" name="Google Shape;718;p12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19" name="Google Shape;719;p12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0" name="Google Shape;720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12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4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2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5" name="Google Shape;725;p124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124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27" name="Google Shape;727;p124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28" name="Google Shape;728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2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2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125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734" name="Google Shape;734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 userDrawn="1">
  <p:cSld name="1_Cover C">
    <p:bg>
      <p:bgPr>
        <a:solidFill>
          <a:srgbClr val="030A1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455622" y="2364060"/>
            <a:ext cx="8915583" cy="37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14"/>
          <p:cNvSpPr txBox="1"/>
          <p:nvPr/>
        </p:nvSpPr>
        <p:spPr>
          <a:xfrm>
            <a:off x="3294744" y="6212114"/>
            <a:ext cx="8438652" cy="41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/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This work was created by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Motional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and is licensed under the </a:t>
            </a:r>
            <a:r>
              <a:rPr lang="en-US" sz="1200" b="1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Creative Commons Attribution-Share Alike (CC4-SA)</a:t>
            </a:r>
            <a:r>
              <a:rPr lang="en-US" sz="1200" b="0" i="0" u="none" strike="noStrike" cap="none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Arial"/>
                <a:sym typeface="Arial"/>
              </a:rPr>
              <a:t> License.</a:t>
            </a:r>
          </a:p>
          <a:p>
            <a:pPr algn="r"/>
            <a:r>
              <a:rPr lang="en-US" sz="1200" b="1" i="0" u="sng" strike="noStrike" cap="none" dirty="0">
                <a:solidFill>
                  <a:schemeClr val="bg1"/>
                </a:solidFill>
                <a:effectLst/>
                <a:latin typeface="Courier New" panose="02070309020205020404" pitchFamily="49" charset="0"/>
                <a:ea typeface="Roboto" panose="02000000000000000000" pitchFamily="2" charset="0"/>
                <a:cs typeface="Courier New" panose="02070309020205020404" pitchFamily="49" charset="0"/>
                <a:sym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https://creativecommons.org/licenses/by/4.0/legalcode</a:t>
            </a:r>
            <a:endParaRPr lang="en-US" sz="1200" b="0" i="0" u="none" strike="noStrike" cap="none" dirty="0">
              <a:solidFill>
                <a:schemeClr val="bg1"/>
              </a:solidFill>
              <a:effectLst/>
              <a:latin typeface="Courier New" panose="02070309020205020404" pitchFamily="49" charset="0"/>
              <a:ea typeface="Roboto" panose="02000000000000000000" pitchFamily="2" charset="0"/>
              <a:cs typeface="Courier New" panose="02070309020205020404" pitchFamily="49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2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2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9" name="Google Shape;739;p126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0" name="Google Shape;740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2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2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5" name="Google Shape;745;p127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46" name="Google Shape;746;p127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47" name="Google Shape;747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2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2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2" name="Google Shape;752;p12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3" name="Google Shape;753;p128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54" name="Google Shape;754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12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58" name="Google Shape;758;p12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2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129"/>
          <p:cNvSpPr txBox="1">
            <a:spLocks noGrp="1"/>
          </p:cNvSpPr>
          <p:nvPr>
            <p:ph type="body" idx="1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61" name="Google Shape;761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2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13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6" name="Google Shape;766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3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1" name="Google Shape;771;p131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2" name="Google Shape;772;p131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73" name="Google Shape;773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3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13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8" name="Google Shape;778;p132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79" name="Google Shape;779;p132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80" name="Google Shape;780;p132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1" name="Google Shape;781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3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3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86" name="Google Shape;786;p13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7" name="Google Shape;787;p13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88" name="Google Shape;788;p13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789" name="Google Shape;789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3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3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93" name="Google Shape;793;p13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3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95" name="Google Shape;795;p13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96" name="Google Shape;796;p13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7" name="Google Shape;797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13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3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13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3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Font typeface="Roboto Medium"/>
              <a:buNone/>
              <a:defRPr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pic>
        <p:nvPicPr>
          <p:cNvPr id="803" name="Google Shape;803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13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1_WHITE Subhead | 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455622" y="731520"/>
            <a:ext cx="8915583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455668" y="457200"/>
            <a:ext cx="89154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11438967" y="6400800"/>
            <a:ext cx="29460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Poppins Medium"/>
              <a:buNone/>
              <a:defRPr sz="1000" b="0" i="0" u="none" strike="noStrike" cap="non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30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8194434" y="6400800"/>
            <a:ext cx="324453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136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13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136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09" name="Google Shape;809;p136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"/>
              <a:buNone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Char char="−"/>
              <a:defRPr b="0" i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•"/>
              <a:def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0" name="Google Shape;810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3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7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13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5" name="Google Shape;815;p137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16" name="Google Shape;816;p137"/>
          <p:cNvSpPr txBox="1">
            <a:spLocks noGrp="1"/>
          </p:cNvSpPr>
          <p:nvPr>
            <p:ph type="body" idx="2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17" name="Google Shape;817;p137"/>
          <p:cNvSpPr txBox="1">
            <a:spLocks noGrp="1"/>
          </p:cNvSpPr>
          <p:nvPr>
            <p:ph type="body" idx="3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18" name="Google Shape;818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8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13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23" name="Google Shape;823;p13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4" name="Google Shape;824;p138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25" name="Google Shape;825;p138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26" name="Google Shape;826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3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3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30" name="Google Shape;830;p139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3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2" name="Google Shape;832;p139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50292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139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34" name="Google Shape;834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13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0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8" name="Google Shape;838;p14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9" name="Google Shape;839;p140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840" name="Google Shape;840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4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4" name="Google Shape;844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4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42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8" name="Google Shape;848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42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43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4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3" name="Google Shape;853;p14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143"/>
          <p:cNvSpPr txBox="1">
            <a:spLocks noGrp="1"/>
          </p:cNvSpPr>
          <p:nvPr>
            <p:ph type="subTitle" idx="1"/>
          </p:nvPr>
        </p:nvSpPr>
        <p:spPr>
          <a:xfrm>
            <a:off x="455625" y="86868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55" name="Google Shape;855;p143"/>
          <p:cNvSpPr txBox="1">
            <a:spLocks noGrp="1"/>
          </p:cNvSpPr>
          <p:nvPr>
            <p:ph type="body" idx="3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56" name="Google Shape;856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4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44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" name="Google Shape;860;p144"/>
          <p:cNvSpPr txBox="1">
            <a:spLocks noGrp="1"/>
          </p:cNvSpPr>
          <p:nvPr>
            <p:ph type="title"/>
          </p:nvPr>
        </p:nvSpPr>
        <p:spPr>
          <a:xfrm>
            <a:off x="455617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4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2" name="Google Shape;862;p144"/>
          <p:cNvSpPr txBox="1">
            <a:spLocks noGrp="1"/>
          </p:cNvSpPr>
          <p:nvPr>
            <p:ph type="subTitle" idx="1"/>
          </p:nvPr>
        </p:nvSpPr>
        <p:spPr>
          <a:xfrm>
            <a:off x="455625" y="1280160"/>
            <a:ext cx="76350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2666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63" name="Google Shape;863;p144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•"/>
              <a:def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864" name="Google Shape;86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4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5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</a:lstStyle>
          <a:p>
            <a:endParaRPr/>
          </a:p>
        </p:txBody>
      </p:sp>
      <p:sp>
        <p:nvSpPr>
          <p:cNvPr id="868" name="Google Shape;868;p14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634833" y="493101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3"/>
          </p:nvPr>
        </p:nvSpPr>
        <p:spPr>
          <a:xfrm>
            <a:off x="455617" y="4476386"/>
            <a:ext cx="5164657" cy="1655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Roboto Medium"/>
              <a:buNone/>
              <a:defRPr sz="5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4"/>
          </p:nvPr>
        </p:nvSpPr>
        <p:spPr>
          <a:xfrm>
            <a:off x="455617" y="6149897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1" name="Google Shape;71;p1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634833" y="493100"/>
            <a:ext cx="4572047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455618" y="2436580"/>
            <a:ext cx="11277716" cy="1984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5" name="Google Shape;75;p1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455617" y="2364060"/>
            <a:ext cx="8915492" cy="403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19" y="18820"/>
            <a:ext cx="85018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9747892" y="3262955"/>
            <a:ext cx="1985440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0" name="Google Shape;80;p18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7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D">
  <p:cSld name="Cover D"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1636729" y="2586974"/>
            <a:ext cx="8915492" cy="168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500"/>
              <a:buFont typeface="Roboto Light"/>
              <a:buNone/>
              <a:defRPr sz="11500" b="0" i="0" cap="none">
                <a:solidFill>
                  <a:schemeClr val="accent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1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457200"/>
            <a:ext cx="122224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8990105" y="6123245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3390006" y="2921624"/>
            <a:ext cx="8343326" cy="3021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8990105" y="6123245"/>
            <a:ext cx="2743228" cy="3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None/>
              <a:defRPr sz="1600" b="0" i="0" cap="none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455617" y="5613708"/>
            <a:ext cx="5164657" cy="4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" name="Google Shape;90;p2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7" y="457200"/>
            <a:ext cx="1222253" cy="62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>
            <a:spLocks noGrp="1"/>
          </p:cNvSpPr>
          <p:nvPr>
            <p:ph type="pic" idx="2"/>
          </p:nvPr>
        </p:nvSpPr>
        <p:spPr>
          <a:xfrm>
            <a:off x="1" y="0"/>
            <a:ext cx="1218895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5" name="Google Shape;95;p2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Divider B">
    <p:bg>
      <p:bgPr>
        <a:solidFill>
          <a:schemeClr val="l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56" t="1279" r="624" b="279"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2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8" y="6267099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0" y="0"/>
            <a:ext cx="1218895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455618" y="460683"/>
            <a:ext cx="8915492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04" name="Google Shape;104;p2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64209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0" name="Google Shape;110;p2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6" name="Google Shape;116;p2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6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2" name="Google Shape;122;p2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455618" y="48165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8" name="Google Shape;128;p2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">
  <p:cSld name="WHITE 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455617" y="480447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2" name="Google Shape;132;p2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9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8" name="Google Shape;138;p2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45" name="Google Shape;145;p3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2" name="Google Shape;152;p3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HP Image">
  <p:cSld name="WHITE Subhead | Title | Text | HP Imag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9" name="Google Shape;159;p3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">
  <p:cSld name="WHITE Subhead | 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4" name="Google Shape;164;p3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Subhead | Text">
  <p:cSld name="WHITE 1Col Title | Subhead |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455617" y="47548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9" name="Google Shape;169;p3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0" name="Google Shape;170;p3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Subhead | Text">
  <p:cSld name="WHITE 2Col Title | Subhead | Tex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5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35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7" name="Google Shape;177;p3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Image">
  <p:cSld name="WHITE Title | Subhead | Text | Imag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6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2" name="Google Shape;182;p36"/>
          <p:cNvSpPr txBox="1">
            <a:spLocks noGrp="1"/>
          </p:cNvSpPr>
          <p:nvPr>
            <p:ph type="body" idx="3"/>
          </p:nvPr>
        </p:nvSpPr>
        <p:spPr>
          <a:xfrm>
            <a:off x="455618" y="877824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36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4" name="Google Shape;184;p3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 | Text | HP Image">
  <p:cSld name="WHITE Title | Subhead | Text | HP Image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37"/>
          <p:cNvSpPr txBox="1">
            <a:spLocks noGrp="1"/>
          </p:cNvSpPr>
          <p:nvPr>
            <p:ph type="body" idx="3"/>
          </p:nvPr>
        </p:nvSpPr>
        <p:spPr>
          <a:xfrm>
            <a:off x="455618" y="877824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1" name="Google Shape;191;p3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Title | Subhead">
  <p:cSld name="WHITE Title | Subhead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455617" y="472698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8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 b="0" i="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38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6" name="Google Shape;196;p3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9" name="Google Shape;199;p3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Text">
  <p:cSld name="NAVY 1Col Title | Text">
    <p:bg>
      <p:bgPr>
        <a:solidFill>
          <a:srgbClr val="030A14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4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4" name="Google Shape;204;p4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Text">
  <p:cSld name="NAVY 2Col Title | Text">
    <p:bg>
      <p:bgPr>
        <a:solidFill>
          <a:srgbClr val="030A14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4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41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9" name="Google Shape;209;p41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0" name="Google Shape;210;p4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Image">
  <p:cSld name="NAVY Title | Text | Image">
    <p:bg>
      <p:bgPr>
        <a:solidFill>
          <a:srgbClr val="030A14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42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6" name="Google Shape;216;p4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Text | HP Image">
  <p:cSld name="NAVY Title | Text | HP Image">
    <p:bg>
      <p:bgPr>
        <a:solidFill>
          <a:srgbClr val="030A14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19" name="Google Shape;219;p43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43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2" name="Google Shape;222;p4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">
  <p:cSld name="NAVY Title">
    <p:bg>
      <p:bgPr>
        <a:solidFill>
          <a:srgbClr val="030A14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44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6" name="Google Shape;226;p4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Subhead | Title | Text">
  <p:cSld name="NAVY 1Col Subhead | Title | Text">
    <p:bg>
      <p:bgPr>
        <a:solidFill>
          <a:srgbClr val="030A14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4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1" name="Google Shape;231;p4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2" name="Google Shape;232;p4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Subhead | Title | Text">
  <p:cSld name="NAVY 2Col Subhead | Title | Text">
    <p:bg>
      <p:bgPr>
        <a:solidFill>
          <a:srgbClr val="030A14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46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39" name="Google Shape;239;p4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Image">
  <p:cSld name="NAVY Subhead | Title | Text | Image">
    <p:bg>
      <p:bgPr>
        <a:solidFill>
          <a:srgbClr val="030A14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47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7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4" name="Google Shape;244;p47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47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6" name="Google Shape;246;p4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 | Text | HP Image">
  <p:cSld name="NAVY Subhead | Title | Text | HP Image">
    <p:bg>
      <p:bgPr>
        <a:solidFill>
          <a:srgbClr val="030A14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49" name="Google Shape;249;p4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8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48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8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3" name="Google Shape;253;p4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Subhead | Title">
  <p:cSld name="NAVY Subhead | Title">
    <p:bg>
      <p:bgPr>
        <a:solidFill>
          <a:srgbClr val="030A14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49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9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8" name="Google Shape;258;p4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">
  <p:cSld name="NAVY 1Col Title | Subhead | Text">
    <p:bg>
      <p:bgPr>
        <a:solidFill>
          <a:srgbClr val="030A14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0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5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0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50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64" name="Google Shape;264;p5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2Col Title | Subhead | Text">
  <p:cSld name="NAVY 2Col Title | Subhead | Text">
    <p:bg>
      <p:bgPr>
        <a:solidFill>
          <a:srgbClr val="030A14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1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51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1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51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1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1" name="Google Shape;271;p5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1Col Title | Subhead | Text | Image">
  <p:cSld name="NAVY 1Col Title | Subhead | Text | Image">
    <p:bg>
      <p:bgPr>
        <a:solidFill>
          <a:srgbClr val="030A14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2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52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2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76" name="Google Shape;276;p52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2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8" name="Google Shape;278;p5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 | Text | HP Image">
  <p:cSld name="NAVY Title | Subhead | Text | HP Image">
    <p:bg>
      <p:bgPr>
        <a:solidFill>
          <a:srgbClr val="030A14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3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281" name="Google Shape;281;p53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53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3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3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85" name="Google Shape;285;p5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Title | Subhead">
  <p:cSld name="NAVY Title | Subhead">
    <p:bg>
      <p:bgPr>
        <a:solidFill>
          <a:srgbClr val="030A14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4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54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0" name="Google Shape;290;p5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 Blank">
  <p:cSld name="NAVY Blank">
    <p:bg>
      <p:bgPr>
        <a:solidFill>
          <a:srgbClr val="030A14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3" name="Google Shape;293;p5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Text">
  <p:cSld name="HYUNDAI  1Col Title | Text">
    <p:bg>
      <p:bgPr>
        <a:solidFill>
          <a:schemeClr val="dk2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6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98" name="Google Shape;298;p5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Text">
  <p:cSld name="HYUNDAI  2Col Title | Text">
    <p:bg>
      <p:bgPr>
        <a:solidFill>
          <a:schemeClr val="dk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5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57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03" name="Google Shape;303;p5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7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Title | Text | Image">
  <p:cSld name="HYUNDAI Title | Text | Image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58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5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09" name="Google Shape;309;p58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0" name="Google Shape;310;p5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Text | HP Image">
  <p:cSld name="HYUNDAI  Title | Text | HP Image">
    <p:bg>
      <p:bgPr>
        <a:solidFill>
          <a:schemeClr val="dk2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13" name="Google Shape;313;p59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5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59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16" name="Google Shape;316;p5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">
  <p:cSld name="HYUNDAI  Title">
    <p:bg>
      <p:bgPr>
        <a:solidFill>
          <a:schemeClr val="dk2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60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0" name="Google Shape;320;p6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Subhead | Title | Text">
  <p:cSld name="HYUNDAI  1Col Subhead | Title | Text">
    <p:bg>
      <p:bgPr>
        <a:solidFill>
          <a:schemeClr val="dk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61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1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61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26" name="Google Shape;326;p6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2Col Subhead | Title | Text">
  <p:cSld name="HYUNDAI 2Col Subhead | Title | Text">
    <p:bg>
      <p:bgPr>
        <a:solidFill>
          <a:schemeClr val="dk2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2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62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0" name="Google Shape;330;p62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p6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32" name="Google Shape;332;p6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Image">
  <p:cSld name="HYUNDAI  Subhead | Title | Text | Image">
    <p:bg>
      <p:bgPr>
        <a:solidFill>
          <a:schemeClr val="dk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63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3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38" name="Google Shape;338;p63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3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0" name="Google Shape;340;p6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 | Text | HP Image">
  <p:cSld name="HYUNDAI  Subhead | Title | Text | HP Image">
    <p:bg>
      <p:bgPr>
        <a:solidFill>
          <a:schemeClr val="dk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4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43" name="Google Shape;343;p6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6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4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4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47" name="Google Shape;347;p6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Subhead | Title">
  <p:cSld name="HYUNDAI  Subhead | Title">
    <p:bg>
      <p:bgPr>
        <a:solidFill>
          <a:schemeClr val="dk2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65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edium"/>
              <a:buNone/>
              <a:defRPr sz="14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65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2" name="Google Shape;352;p6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">
  <p:cSld name="HYUNDAI  1Col Title | Subhead | Text">
    <p:bg>
      <p:bgPr>
        <a:solidFill>
          <a:schemeClr val="dk2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>
            <a:spLocks noGrp="1"/>
          </p:cNvSpPr>
          <p:nvPr>
            <p:ph type="title"/>
          </p:nvPr>
        </p:nvSpPr>
        <p:spPr>
          <a:xfrm>
            <a:off x="455617" y="491679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66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66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7" name="Google Shape;357;p66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58" name="Google Shape;358;p6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2Col Title | Subhead | Text">
  <p:cSld name="HYUNDAI  2Col Title | Subhead | Text">
    <p:bg>
      <p:bgPr>
        <a:solidFill>
          <a:schemeClr val="dk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7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67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2" name="Google Shape;362;p67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3" name="Google Shape;363;p6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64" name="Google Shape;364;p6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7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>
                <a:solidFill>
                  <a:schemeClr val="lt1"/>
                </a:solidFill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1Col Title | Subhead | Text | Image">
  <p:cSld name="HYUNDAI  1Col Title | Subhead | Text | Image">
    <p:bg>
      <p:bgPr>
        <a:solidFill>
          <a:schemeClr val="dk2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8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68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9" name="Google Shape;369;p68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0" name="Google Shape;370;p68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1" name="Google Shape;371;p68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2" name="Google Shape;372;p6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 | Text | HP Image">
  <p:cSld name="HYUNDAI  Title | Subhead | Text | HP Image">
    <p:bg>
      <p:bgPr>
        <a:solidFill>
          <a:schemeClr val="dk2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9"/>
          <p:cNvSpPr>
            <a:spLocks noGrp="1"/>
          </p:cNvSpPr>
          <p:nvPr>
            <p:ph type="pic" idx="2"/>
          </p:nvPr>
        </p:nvSpPr>
        <p:spPr>
          <a:xfrm>
            <a:off x="6094475" y="359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375" name="Google Shape;375;p69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69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None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Char char="−"/>
              <a:defRPr b="0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p69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9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79" name="Google Shape;379;p6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Title | Subhead">
  <p:cSld name="HYUNDAI  Title | Subhead"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70"/>
          <p:cNvSpPr txBox="1">
            <a:spLocks noGrp="1"/>
          </p:cNvSpPr>
          <p:nvPr>
            <p:ph type="title"/>
          </p:nvPr>
        </p:nvSpPr>
        <p:spPr>
          <a:xfrm>
            <a:off x="455617" y="503694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Medium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70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oboto Medium"/>
              <a:buNone/>
              <a:defRPr sz="1600" b="0" i="0">
                <a:solidFill>
                  <a:schemeClr val="accen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3" name="Google Shape;383;p70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4" name="Google Shape;384;p7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YUNDAI  Blank">
  <p:cSld name="HYUNDAI  Blank">
    <p:bg>
      <p:bgPr>
        <a:solidFill>
          <a:schemeClr val="dk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1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87" name="Google Shape;387;p7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8" y="6277208"/>
            <a:ext cx="685807" cy="352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Text">
  <p:cSld name="SEAGLASS 1Col Title | Text">
    <p:bg>
      <p:bgPr>
        <a:solidFill>
          <a:schemeClr val="accent3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2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7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72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2" name="Google Shape;392;p7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Text">
  <p:cSld name="SEAGLASS 2Col Title | Text">
    <p:bg>
      <p:bgPr>
        <a:solidFill>
          <a:schemeClr val="accent3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3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7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73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7" name="Google Shape;397;p7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73"/>
          <p:cNvSpPr txBox="1">
            <a:spLocks noGrp="1"/>
          </p:cNvSpPr>
          <p:nvPr>
            <p:ph type="body" idx="3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Image">
  <p:cSld name="SEAGLASS Title | Text | Image">
    <p:bg>
      <p:bgPr>
        <a:solidFill>
          <a:schemeClr val="accent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74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638858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74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3" name="Google Shape;403;p7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04" name="Google Shape;404;p7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Text | HP Image">
  <p:cSld name="SEAGLASS Title | Text | HP Image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07" name="Google Shape;407;p75"/>
          <p:cNvSpPr txBox="1">
            <a:spLocks noGrp="1"/>
          </p:cNvSpPr>
          <p:nvPr>
            <p:ph type="title"/>
          </p:nvPr>
        </p:nvSpPr>
        <p:spPr>
          <a:xfrm>
            <a:off x="455617" y="476181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7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75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0" name="Google Shape;410;p7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">
  <p:cSld name="SEAGLASS Title">
    <p:bg>
      <p:bgPr>
        <a:solidFill>
          <a:schemeClr val="accent3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76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14" name="Google Shape;414;p7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Subhead | Title | Text">
  <p:cSld name="SEAGLASS 1Col Subhead | Title | Text">
    <p:bg>
      <p:bgPr>
        <a:solidFill>
          <a:schemeClr val="accent3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7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77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77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0" name="Google Shape;420;p7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Subhead | Title | Text">
  <p:cSld name="SEAGLASS 2Col Subhead | Title | Text">
    <p:bg>
      <p:bgPr>
        <a:solidFill>
          <a:schemeClr val="accent3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8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78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78"/>
          <p:cNvSpPr txBox="1">
            <a:spLocks noGrp="1"/>
          </p:cNvSpPr>
          <p:nvPr>
            <p:ph type="body" idx="2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78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26" name="Google Shape;426;p78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8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Image">
  <p:cSld name="SEAGLASS Subhead | Title | Text | Image">
    <p:bg>
      <p:bgPr>
        <a:solidFill>
          <a:schemeClr val="accent3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79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1" name="Google Shape;431;p79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2" name="Google Shape;432;p79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79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34" name="Google Shape;434;p79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 | Text | HP Image">
  <p:cSld name="SEAGLASS Subhead | Title | Text | HP Image">
    <p:bg>
      <p:bgPr>
        <a:solidFill>
          <a:schemeClr val="accent3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8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37" name="Google Shape;437;p80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80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80"/>
          <p:cNvSpPr txBox="1">
            <a:spLocks noGrp="1"/>
          </p:cNvSpPr>
          <p:nvPr>
            <p:ph type="body" idx="3"/>
          </p:nvPr>
        </p:nvSpPr>
        <p:spPr>
          <a:xfrm>
            <a:off x="455618" y="460683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0" name="Google Shape;440;p80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1" name="Google Shape;441;p8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Subhead | Title">
  <p:cSld name="SEAGLASS Subhead | Title">
    <p:bg>
      <p:bgPr>
        <a:solidFill>
          <a:schemeClr val="accent3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81"/>
          <p:cNvSpPr txBox="1">
            <a:spLocks noGrp="1"/>
          </p:cNvSpPr>
          <p:nvPr>
            <p:ph type="body" idx="1"/>
          </p:nvPr>
        </p:nvSpPr>
        <p:spPr>
          <a:xfrm>
            <a:off x="455618" y="460683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edium"/>
              <a:buNone/>
              <a:defRPr sz="14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5" name="Google Shape;445;p81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46" name="Google Shape;446;p8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spcFirstLastPara="1" wrap="square" lIns="121875" tIns="121875" rIns="121875" bIns="1218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spcFirstLastPara="1" wrap="square" lIns="121875" tIns="121875" rIns="121875" bIns="1218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">
  <p:cSld name="SEAGLASS 1Col Title | Subhead | Text">
    <p:bg>
      <p:bgPr>
        <a:solidFill>
          <a:schemeClr val="accent3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82"/>
          <p:cNvSpPr txBox="1">
            <a:spLocks noGrp="1"/>
          </p:cNvSpPr>
          <p:nvPr>
            <p:ph type="title"/>
          </p:nvPr>
        </p:nvSpPr>
        <p:spPr>
          <a:xfrm>
            <a:off x="455617" y="476181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82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8915492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0" name="Google Shape;450;p82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1" name="Google Shape;451;p82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2" name="Google Shape;452;p82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2Col Title | Subhead | Text">
  <p:cSld name="SEAGLASS 2Col Title | Subhead | Text">
    <p:bg>
      <p:bgPr>
        <a:solidFill>
          <a:schemeClr val="accent3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3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83"/>
          <p:cNvSpPr txBox="1">
            <a:spLocks noGrp="1"/>
          </p:cNvSpPr>
          <p:nvPr>
            <p:ph type="body" idx="1"/>
          </p:nvPr>
        </p:nvSpPr>
        <p:spPr>
          <a:xfrm>
            <a:off x="455618" y="2971800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83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83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8" name="Google Shape;458;p83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3"/>
          <p:cNvSpPr txBox="1">
            <a:spLocks noGrp="1"/>
          </p:cNvSpPr>
          <p:nvPr>
            <p:ph type="body" idx="4"/>
          </p:nvPr>
        </p:nvSpPr>
        <p:spPr>
          <a:xfrm>
            <a:off x="6246876" y="2971801"/>
            <a:ext cx="5486456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1Col Title | Subhead | Text | Image">
  <p:cSld name="SEAGLASS 1Col Title | Subhead | Text | Image">
    <p:bg>
      <p:bgPr>
        <a:solidFill>
          <a:schemeClr val="accent3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4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84"/>
          <p:cNvSpPr txBox="1">
            <a:spLocks noGrp="1"/>
          </p:cNvSpPr>
          <p:nvPr>
            <p:ph type="body" idx="1"/>
          </p:nvPr>
        </p:nvSpPr>
        <p:spPr>
          <a:xfrm>
            <a:off x="455616" y="2971800"/>
            <a:ext cx="5638859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84"/>
          <p:cNvSpPr txBox="1">
            <a:spLocks noGrp="1"/>
          </p:cNvSpPr>
          <p:nvPr>
            <p:ph type="body" idx="2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84"/>
          <p:cNvSpPr txBox="1">
            <a:spLocks noGrp="1"/>
          </p:cNvSpPr>
          <p:nvPr>
            <p:ph type="body" idx="3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84"/>
          <p:cNvSpPr>
            <a:spLocks noGrp="1"/>
          </p:cNvSpPr>
          <p:nvPr>
            <p:ph type="pic" idx="4"/>
          </p:nvPr>
        </p:nvSpPr>
        <p:spPr>
          <a:xfrm>
            <a:off x="7389889" y="1371600"/>
            <a:ext cx="4343445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66" name="Google Shape;466;p8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 | Text | HP Image">
  <p:cSld name="SEAGLASS Title | Subhead | Text | HP Image">
    <p:bg>
      <p:bgPr>
        <a:solidFill>
          <a:schemeClr val="accent3"/>
        </a:solidFill>
        <a:effectLst/>
      </p:bgPr>
    </p:bg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5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47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69" name="Google Shape;469;p85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5029251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85"/>
          <p:cNvSpPr txBox="1">
            <a:spLocks noGrp="1"/>
          </p:cNvSpPr>
          <p:nvPr>
            <p:ph type="body" idx="1"/>
          </p:nvPr>
        </p:nvSpPr>
        <p:spPr>
          <a:xfrm>
            <a:off x="455617" y="2971800"/>
            <a:ext cx="5029251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1" name="Google Shape;471;p85"/>
          <p:cNvSpPr txBox="1">
            <a:spLocks noGrp="1"/>
          </p:cNvSpPr>
          <p:nvPr>
            <p:ph type="body" idx="3"/>
          </p:nvPr>
        </p:nvSpPr>
        <p:spPr>
          <a:xfrm>
            <a:off x="455618" y="868680"/>
            <a:ext cx="5029251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2" name="Google Shape;472;p85"/>
          <p:cNvSpPr txBox="1">
            <a:spLocks noGrp="1"/>
          </p:cNvSpPr>
          <p:nvPr>
            <p:ph type="body" idx="4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edium"/>
              <a:buNone/>
              <a:defRPr sz="10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3" name="Google Shape;473;p85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Title | Subhead">
  <p:cSld name="SEAGLASS Title | Subhead">
    <p:bg>
      <p:bgPr>
        <a:solidFill>
          <a:schemeClr val="accent3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6"/>
          <p:cNvSpPr txBox="1">
            <a:spLocks noGrp="1"/>
          </p:cNvSpPr>
          <p:nvPr>
            <p:ph type="title"/>
          </p:nvPr>
        </p:nvSpPr>
        <p:spPr>
          <a:xfrm>
            <a:off x="455617" y="488196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86"/>
          <p:cNvSpPr txBox="1">
            <a:spLocks noGrp="1"/>
          </p:cNvSpPr>
          <p:nvPr>
            <p:ph type="body" idx="1"/>
          </p:nvPr>
        </p:nvSpPr>
        <p:spPr>
          <a:xfrm>
            <a:off x="455618" y="868680"/>
            <a:ext cx="8915492" cy="22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Medium"/>
              <a:buNone/>
              <a:defRPr sz="1600" b="0" i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7" name="Google Shape;477;p86"/>
          <p:cNvSpPr txBox="1">
            <a:spLocks noGrp="1"/>
          </p:cNvSpPr>
          <p:nvPr>
            <p:ph type="body" idx="2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78" name="Google Shape;478;p86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AGLASS Blank">
  <p:cSld name="SEAGLASS Blank">
    <p:bg>
      <p:bgPr>
        <a:solidFill>
          <a:schemeClr val="accent3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7"/>
          <p:cNvSpPr txBox="1">
            <a:spLocks noGrp="1"/>
          </p:cNvSpPr>
          <p:nvPr>
            <p:ph type="body" idx="1"/>
          </p:nvPr>
        </p:nvSpPr>
        <p:spPr>
          <a:xfrm>
            <a:off x="7508952" y="6432332"/>
            <a:ext cx="4224381" cy="22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oboto Medium"/>
              <a:buNone/>
              <a:defRPr sz="1000" b="0" i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marL="1828800" lvl="3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81" name="Google Shape;481;p87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8" y="6275784"/>
            <a:ext cx="685800" cy="353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A">
  <p:cSld name="Cover A">
    <p:bg>
      <p:bgPr>
        <a:solidFill>
          <a:schemeClr val="lt1"/>
        </a:soli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7000">
                <a:srgbClr val="9299F4"/>
              </a:gs>
              <a:gs pos="100000">
                <a:schemeClr val="lt2"/>
              </a:gs>
            </a:gsLst>
            <a:lin ang="1859992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90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pic>
        <p:nvPicPr>
          <p:cNvPr id="494" name="Google Shape;494;p90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90"/>
          <p:cNvSpPr txBox="1">
            <a:spLocks noGrp="1"/>
          </p:cNvSpPr>
          <p:nvPr>
            <p:ph type="title"/>
          </p:nvPr>
        </p:nvSpPr>
        <p:spPr>
          <a:xfrm>
            <a:off x="455625" y="2931050"/>
            <a:ext cx="5304000" cy="3201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6" name="Google Shape;496;p90"/>
          <p:cNvSpPr txBox="1">
            <a:spLocks noGrp="1"/>
          </p:cNvSpPr>
          <p:nvPr>
            <p:ph type="subTitle" idx="1"/>
          </p:nvPr>
        </p:nvSpPr>
        <p:spPr>
          <a:xfrm>
            <a:off x="3634833" y="457200"/>
            <a:ext cx="21162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90"/>
          <p:cNvSpPr txBox="1">
            <a:spLocks noGrp="1"/>
          </p:cNvSpPr>
          <p:nvPr>
            <p:ph type="subTitle" idx="3"/>
          </p:nvPr>
        </p:nvSpPr>
        <p:spPr>
          <a:xfrm>
            <a:off x="455625" y="617220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8" name="Google Shape;498;p90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B">
  <p:cSld name="Cover B">
    <p:bg>
      <p:bgPr>
        <a:solidFill>
          <a:schemeClr val="dk2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91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91"/>
          <p:cNvSpPr txBox="1">
            <a:spLocks noGrp="1"/>
          </p:cNvSpPr>
          <p:nvPr>
            <p:ph type="subTitle" idx="1"/>
          </p:nvPr>
        </p:nvSpPr>
        <p:spPr>
          <a:xfrm>
            <a:off x="3634820" y="457200"/>
            <a:ext cx="33303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2" name="Google Shape;502;p91"/>
          <p:cNvSpPr txBox="1">
            <a:spLocks noGrp="1"/>
          </p:cNvSpPr>
          <p:nvPr>
            <p:ph type="title"/>
          </p:nvPr>
        </p:nvSpPr>
        <p:spPr>
          <a:xfrm>
            <a:off x="455625" y="1593900"/>
            <a:ext cx="11277600" cy="4806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500"/>
              <a:buFont typeface="Roboto"/>
              <a:buNone/>
              <a:defRPr sz="12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3" name="Google Shape;503;p91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C">
  <p:cSld name="Cover C">
    <p:bg>
      <p:bgPr>
        <a:solidFill>
          <a:srgbClr val="030A14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92"/>
          <p:cNvSpPr txBox="1">
            <a:spLocks noGrp="1"/>
          </p:cNvSpPr>
          <p:nvPr>
            <p:ph type="title"/>
          </p:nvPr>
        </p:nvSpPr>
        <p:spPr>
          <a:xfrm>
            <a:off x="455617" y="2364060"/>
            <a:ext cx="8915400" cy="40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  <a:defRPr sz="9600" b="0" i="0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9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1419" y="18820"/>
            <a:ext cx="8501826" cy="6858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92" descr="A picture containing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17" y="457200"/>
            <a:ext cx="1222238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92"/>
          <p:cNvSpPr txBox="1">
            <a:spLocks noGrp="1"/>
          </p:cNvSpPr>
          <p:nvPr>
            <p:ph type="subTitle" idx="1"/>
          </p:nvPr>
        </p:nvSpPr>
        <p:spPr>
          <a:xfrm>
            <a:off x="9617150" y="3127275"/>
            <a:ext cx="2116200" cy="641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9" name="Google Shape;509;p92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E">
  <p:cSld name="Cover E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4"/>
          <p:cNvSpPr>
            <a:spLocks noGrp="1"/>
          </p:cNvSpPr>
          <p:nvPr>
            <p:ph type="pic" idx="2"/>
          </p:nvPr>
        </p:nvSpPr>
        <p:spPr>
          <a:xfrm>
            <a:off x="1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17" name="Google Shape;517;p94"/>
          <p:cNvSpPr txBox="1">
            <a:spLocks noGrp="1"/>
          </p:cNvSpPr>
          <p:nvPr>
            <p:ph type="title"/>
          </p:nvPr>
        </p:nvSpPr>
        <p:spPr>
          <a:xfrm>
            <a:off x="737673" y="2570700"/>
            <a:ext cx="10995600" cy="30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0"/>
              <a:buFont typeface="Roboto Light"/>
              <a:buNone/>
              <a:defRPr sz="11000" b="0" i="0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94" descr="A picture containing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b="31356"/>
          <a:stretch/>
        </p:blipFill>
        <p:spPr>
          <a:xfrm>
            <a:off x="455617" y="457200"/>
            <a:ext cx="1222255" cy="62768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4"/>
          <p:cNvSpPr txBox="1">
            <a:spLocks noGrp="1"/>
          </p:cNvSpPr>
          <p:nvPr>
            <p:ph type="subTitle" idx="1"/>
          </p:nvPr>
        </p:nvSpPr>
        <p:spPr>
          <a:xfrm>
            <a:off x="455625" y="5885950"/>
            <a:ext cx="5304000" cy="45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533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20" name="Google Shape;520;p94"/>
          <p:cNvSpPr txBox="1">
            <a:spLocks noGrp="1"/>
          </p:cNvSpPr>
          <p:nvPr>
            <p:ph type="subTitle" idx="3"/>
          </p:nvPr>
        </p:nvSpPr>
        <p:spPr>
          <a:xfrm>
            <a:off x="9617150" y="5988300"/>
            <a:ext cx="2116200" cy="64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6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1" name="Google Shape;521;p94"/>
          <p:cNvSpPr txBox="1"/>
          <p:nvPr/>
        </p:nvSpPr>
        <p:spPr>
          <a:xfrm>
            <a:off x="8488775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A Image">
  <p:cSld name="Divider A Image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5"/>
          <p:cNvSpPr>
            <a:spLocks noGrp="1"/>
          </p:cNvSpPr>
          <p:nvPr>
            <p:ph type="pic" idx="2"/>
          </p:nvPr>
        </p:nvSpPr>
        <p:spPr>
          <a:xfrm>
            <a:off x="1" y="0"/>
            <a:ext cx="12189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24" name="Google Shape;524;p95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">
  <p:cSld name="Divider B">
    <p:bg>
      <p:bgPr>
        <a:solidFill>
          <a:schemeClr val="lt2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96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954" t="1279" r="629" b="275"/>
          <a:stretch/>
        </p:blipFill>
        <p:spPr>
          <a:xfrm>
            <a:off x="0" y="0"/>
            <a:ext cx="12188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96"/>
          <p:cNvSpPr txBox="1">
            <a:spLocks noGrp="1"/>
          </p:cNvSpPr>
          <p:nvPr>
            <p:ph type="title"/>
          </p:nvPr>
        </p:nvSpPr>
        <p:spPr>
          <a:xfrm>
            <a:off x="455617" y="3166728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 Medium"/>
              <a:buNone/>
              <a:defRPr sz="4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9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625" y="6267553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96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C">
  <p:cSld name="Divider C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7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63000">
                <a:srgbClr val="9299F4"/>
              </a:gs>
              <a:gs pos="100000">
                <a:schemeClr val="lt2"/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97"/>
          <p:cNvSpPr txBox="1">
            <a:spLocks noGrp="1"/>
          </p:cNvSpPr>
          <p:nvPr>
            <p:ph type="title"/>
          </p:nvPr>
        </p:nvSpPr>
        <p:spPr>
          <a:xfrm>
            <a:off x="455618" y="460683"/>
            <a:ext cx="8915400" cy="48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800"/>
              <a:buFont typeface="Roboto Light"/>
              <a:buNone/>
              <a:defRPr sz="9800" b="0" i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9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FFFFFF"/>
                </a:solidFill>
              </a:defRPr>
            </a:lvl1pPr>
            <a:lvl2pPr lvl="1" rtl="0">
              <a:buNone/>
              <a:defRPr sz="1000">
                <a:solidFill>
                  <a:srgbClr val="FFFFFF"/>
                </a:solidFill>
              </a:defRPr>
            </a:lvl2pPr>
            <a:lvl3pPr lvl="2" rtl="0">
              <a:buNone/>
              <a:defRPr sz="1000">
                <a:solidFill>
                  <a:srgbClr val="FFFFFF"/>
                </a:solidFill>
              </a:defRPr>
            </a:lvl3pPr>
            <a:lvl4pPr lvl="3" rtl="0">
              <a:buNone/>
              <a:defRPr sz="1000">
                <a:solidFill>
                  <a:srgbClr val="FFFFFF"/>
                </a:solidFill>
              </a:defRPr>
            </a:lvl4pPr>
            <a:lvl5pPr lvl="4" rtl="0">
              <a:buNone/>
              <a:defRPr sz="1000">
                <a:solidFill>
                  <a:srgbClr val="FFFFFF"/>
                </a:solidFill>
              </a:defRPr>
            </a:lvl5pPr>
            <a:lvl6pPr lvl="5" rtl="0">
              <a:buNone/>
              <a:defRPr sz="1000">
                <a:solidFill>
                  <a:srgbClr val="FFFFFF"/>
                </a:solidFill>
              </a:defRPr>
            </a:lvl6pPr>
            <a:lvl7pPr lvl="6" rtl="0">
              <a:buNone/>
              <a:defRPr sz="1000">
                <a:solidFill>
                  <a:srgbClr val="FFFFFF"/>
                </a:solidFill>
              </a:defRPr>
            </a:lvl7pPr>
            <a:lvl8pPr lvl="7" rtl="0">
              <a:buNone/>
              <a:defRPr sz="1000">
                <a:solidFill>
                  <a:srgbClr val="FFFFFF"/>
                </a:solidFill>
              </a:defRPr>
            </a:lvl8pPr>
            <a:lvl9pPr lvl="8" rtl="0"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8" name="Google Shape;538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7553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97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">
  <p:cSld name="WHITE 1Col Title | Tex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98"/>
          <p:cNvSpPr txBox="1">
            <a:spLocks noGrp="1"/>
          </p:cNvSpPr>
          <p:nvPr>
            <p:ph type="body" idx="1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3" name="Google Shape;543;p9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98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72">
          <p15:clr>
            <a:srgbClr val="FA7B17"/>
          </p15:clr>
        </p15:guide>
        <p15:guide id="2" pos="5615">
          <p15:clr>
            <a:srgbClr val="FA7B17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Title | Text">
  <p:cSld name="WHITE 2Col Title | Text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9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9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9" name="Google Shape;549;p99"/>
          <p:cNvSpPr txBox="1">
            <a:spLocks noGrp="1"/>
          </p:cNvSpPr>
          <p:nvPr>
            <p:ph type="body" idx="2"/>
          </p:nvPr>
        </p:nvSpPr>
        <p:spPr>
          <a:xfrm>
            <a:off x="6246950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50" name="Google Shape;550;p99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99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Small Image">
  <p:cSld name="WHITE 1Col Title | Text | Small Image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100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00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56" name="Google Shape;556;p100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100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58" name="Google Shape;558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00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Title | Text | HP Image">
  <p:cSld name="WHITE 1Col Title | Text | HP Image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1"/>
          <p:cNvSpPr>
            <a:spLocks noGrp="1"/>
          </p:cNvSpPr>
          <p:nvPr>
            <p:ph type="pic" idx="2"/>
          </p:nvPr>
        </p:nvSpPr>
        <p:spPr>
          <a:xfrm>
            <a:off x="6094473" y="0"/>
            <a:ext cx="6094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62" name="Google Shape;562;p101"/>
          <p:cNvSpPr txBox="1">
            <a:spLocks noGrp="1"/>
          </p:cNvSpPr>
          <p:nvPr>
            <p:ph type="title"/>
          </p:nvPr>
        </p:nvSpPr>
        <p:spPr>
          <a:xfrm>
            <a:off x="455618" y="457200"/>
            <a:ext cx="50292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01"/>
          <p:cNvSpPr txBox="1">
            <a:spLocks noGrp="1"/>
          </p:cNvSpPr>
          <p:nvPr>
            <p:ph type="body" idx="1"/>
          </p:nvPr>
        </p:nvSpPr>
        <p:spPr>
          <a:xfrm>
            <a:off x="455625" y="2686375"/>
            <a:ext cx="52578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4" name="Google Shape;564;p101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chemeClr val="lt1"/>
                </a:solidFill>
              </a:defRPr>
            </a:lvl1pPr>
            <a:lvl2pPr lvl="1" rtl="0">
              <a:buNone/>
              <a:defRPr sz="1000">
                <a:solidFill>
                  <a:schemeClr val="lt1"/>
                </a:solidFill>
              </a:defRPr>
            </a:lvl2pPr>
            <a:lvl3pPr lvl="2" rtl="0">
              <a:buNone/>
              <a:defRPr sz="1000">
                <a:solidFill>
                  <a:schemeClr val="lt1"/>
                </a:solidFill>
              </a:defRPr>
            </a:lvl3pPr>
            <a:lvl4pPr lvl="3" rtl="0">
              <a:buNone/>
              <a:defRPr sz="1000">
                <a:solidFill>
                  <a:schemeClr val="lt1"/>
                </a:solidFill>
              </a:defRPr>
            </a:lvl4pPr>
            <a:lvl5pPr lvl="4" rtl="0">
              <a:buNone/>
              <a:defRPr sz="1000">
                <a:solidFill>
                  <a:schemeClr val="lt1"/>
                </a:solidFill>
              </a:defRPr>
            </a:lvl5pPr>
            <a:lvl6pPr lvl="5" rtl="0">
              <a:buNone/>
              <a:defRPr sz="1000">
                <a:solidFill>
                  <a:schemeClr val="lt1"/>
                </a:solidFill>
              </a:defRPr>
            </a:lvl6pPr>
            <a:lvl7pPr lvl="6" rtl="0">
              <a:buNone/>
              <a:defRPr sz="1000">
                <a:solidFill>
                  <a:schemeClr val="lt1"/>
                </a:solidFill>
              </a:defRPr>
            </a:lvl7pPr>
            <a:lvl8pPr lvl="7" rtl="0">
              <a:buNone/>
              <a:defRPr sz="1000">
                <a:solidFill>
                  <a:schemeClr val="lt1"/>
                </a:solidFill>
              </a:defRPr>
            </a:lvl8pPr>
            <a:lvl9pPr lvl="8" rtl="0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5" name="Google Shape;565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1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1Col Subhead | Title | Text">
  <p:cSld name="WHITE 1Col Subhead | Title | Tex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3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03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75" name="Google Shape;575;p103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6" name="Google Shape;576;p103"/>
          <p:cNvSpPr txBox="1">
            <a:spLocks noGrp="1"/>
          </p:cNvSpPr>
          <p:nvPr>
            <p:ph type="body" idx="2"/>
          </p:nvPr>
        </p:nvSpPr>
        <p:spPr>
          <a:xfrm>
            <a:off x="455613" y="2686375"/>
            <a:ext cx="8915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577" name="Google Shape;577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03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2Col Subhead | Title | Text">
  <p:cSld name="WHITE 2Col Subhead | Title | Tex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4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4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82" name="Google Shape;582;p104"/>
          <p:cNvSpPr txBox="1">
            <a:spLocks noGrp="1"/>
          </p:cNvSpPr>
          <p:nvPr>
            <p:ph type="body" idx="2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3" name="Google Shape;583;p104"/>
          <p:cNvSpPr txBox="1">
            <a:spLocks noGrp="1"/>
          </p:cNvSpPr>
          <p:nvPr>
            <p:ph type="body" idx="3"/>
          </p:nvPr>
        </p:nvSpPr>
        <p:spPr>
          <a:xfrm>
            <a:off x="62954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4" name="Google Shape;584;p104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4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Subhead | Title | Text | Image">
  <p:cSld name="WHITE Subhead | Title | Text | Image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05"/>
          <p:cNvSpPr txBox="1">
            <a:spLocks noGrp="1"/>
          </p:cNvSpPr>
          <p:nvPr>
            <p:ph type="title"/>
          </p:nvPr>
        </p:nvSpPr>
        <p:spPr>
          <a:xfrm>
            <a:off x="455617" y="731520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05"/>
          <p:cNvSpPr>
            <a:spLocks noGrp="1"/>
          </p:cNvSpPr>
          <p:nvPr>
            <p:ph type="pic" idx="2"/>
          </p:nvPr>
        </p:nvSpPr>
        <p:spPr>
          <a:xfrm>
            <a:off x="7389889" y="1371600"/>
            <a:ext cx="4343400" cy="45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Roboto"/>
              <a:buNone/>
              <a:defRPr sz="2000" b="0" i="0" u="none" strike="noStrike" cap="none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590" name="Google Shape;590;p105"/>
          <p:cNvSpPr txBox="1">
            <a:spLocks noGrp="1"/>
          </p:cNvSpPr>
          <p:nvPr>
            <p:ph type="subTitle" idx="1"/>
          </p:nvPr>
        </p:nvSpPr>
        <p:spPr>
          <a:xfrm>
            <a:off x="455663" y="457200"/>
            <a:ext cx="89154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 Medium"/>
              <a:buNone/>
              <a:defRPr sz="14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SzPts val="16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300"/>
              </a:spcBef>
              <a:spcAft>
                <a:spcPts val="0"/>
              </a:spcAft>
              <a:buSzPts val="14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300"/>
              </a:spcBef>
              <a:spcAft>
                <a:spcPts val="0"/>
              </a:spcAft>
              <a:buSzPts val="12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533"/>
              </a:spcBef>
              <a:spcAft>
                <a:spcPts val="0"/>
              </a:spcAft>
              <a:buSzPts val="2666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591" name="Google Shape;591;p105"/>
          <p:cNvSpPr txBox="1">
            <a:spLocks noGrp="1"/>
          </p:cNvSpPr>
          <p:nvPr>
            <p:ph type="body" idx="3"/>
          </p:nvPr>
        </p:nvSpPr>
        <p:spPr>
          <a:xfrm>
            <a:off x="455675" y="2686375"/>
            <a:ext cx="5486400" cy="3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2" name="Google Shape;592;p105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 sz="1000">
                <a:solidFill>
                  <a:srgbClr val="000000"/>
                </a:solidFill>
              </a:defRPr>
            </a:lvl1pPr>
            <a:lvl2pPr lvl="1" rtl="0">
              <a:buNone/>
              <a:defRPr sz="1000">
                <a:solidFill>
                  <a:srgbClr val="000000"/>
                </a:solidFill>
              </a:defRPr>
            </a:lvl2pPr>
            <a:lvl3pPr lvl="2" rtl="0">
              <a:buNone/>
              <a:defRPr sz="1000">
                <a:solidFill>
                  <a:srgbClr val="000000"/>
                </a:solidFill>
              </a:defRPr>
            </a:lvl3pPr>
            <a:lvl4pPr lvl="3" rtl="0">
              <a:buNone/>
              <a:defRPr sz="1000">
                <a:solidFill>
                  <a:srgbClr val="000000"/>
                </a:solidFill>
              </a:defRPr>
            </a:lvl4pPr>
            <a:lvl5pPr lvl="4" rtl="0">
              <a:buNone/>
              <a:defRPr sz="1000">
                <a:solidFill>
                  <a:srgbClr val="000000"/>
                </a:solidFill>
              </a:defRPr>
            </a:lvl5pPr>
            <a:lvl6pPr lvl="5" rtl="0">
              <a:buNone/>
              <a:defRPr sz="1000">
                <a:solidFill>
                  <a:srgbClr val="000000"/>
                </a:solidFill>
              </a:defRPr>
            </a:lvl6pPr>
            <a:lvl7pPr lvl="6" rtl="0">
              <a:buNone/>
              <a:defRPr sz="1000">
                <a:solidFill>
                  <a:srgbClr val="000000"/>
                </a:solidFill>
              </a:defRPr>
            </a:lvl7pPr>
            <a:lvl8pPr lvl="7" rtl="0">
              <a:buNone/>
              <a:defRPr sz="1000">
                <a:solidFill>
                  <a:srgbClr val="000000"/>
                </a:solidFill>
              </a:defRPr>
            </a:lvl8pPr>
            <a:lvl9pPr lvl="8" rtl="0">
              <a:buNone/>
              <a:defRPr sz="10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3" name="Google Shape;59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5625" y="6262540"/>
            <a:ext cx="685802" cy="352697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05"/>
          <p:cNvSpPr txBox="1"/>
          <p:nvPr/>
        </p:nvSpPr>
        <p:spPr>
          <a:xfrm>
            <a:off x="8194350" y="6400800"/>
            <a:ext cx="3244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Proprietary &amp; Confidential - For Internal Use Only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9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32.xml"/><Relationship Id="rId50" Type="http://schemas.openxmlformats.org/officeDocument/2006/relationships/slideLayout" Target="../slideLayouts/slideLayout135.xml"/><Relationship Id="rId55" Type="http://schemas.openxmlformats.org/officeDocument/2006/relationships/theme" Target="../theme/theme3.xml"/><Relationship Id="rId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17.xml"/><Relationship Id="rId37" Type="http://schemas.openxmlformats.org/officeDocument/2006/relationships/slideLayout" Target="../slideLayouts/slideLayout122.xml"/><Relationship Id="rId40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30.xml"/><Relationship Id="rId53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16.xml"/><Relationship Id="rId44" Type="http://schemas.openxmlformats.org/officeDocument/2006/relationships/slideLayout" Target="../slideLayouts/slideLayout129.xml"/><Relationship Id="rId52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5.xml"/><Relationship Id="rId35" Type="http://schemas.openxmlformats.org/officeDocument/2006/relationships/slideLayout" Target="../slideLayouts/slideLayout120.xml"/><Relationship Id="rId43" Type="http://schemas.openxmlformats.org/officeDocument/2006/relationships/slideLayout" Target="../slideLayouts/slideLayout128.xml"/><Relationship Id="rId48" Type="http://schemas.openxmlformats.org/officeDocument/2006/relationships/slideLayout" Target="../slideLayouts/slideLayout133.xml"/><Relationship Id="rId8" Type="http://schemas.openxmlformats.org/officeDocument/2006/relationships/slideLayout" Target="../slideLayouts/slideLayout93.xml"/><Relationship Id="rId51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26.xml"/><Relationship Id="rId54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36" Type="http://schemas.openxmlformats.org/officeDocument/2006/relationships/slideLayout" Target="../slideLayouts/slideLayout121.xml"/><Relationship Id="rId49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92" cy="5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5" y="1810776"/>
            <a:ext cx="8915492" cy="4132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  <p:sldLayoutId id="2147483717" r:id="rId59"/>
    <p:sldLayoutId id="2147483718" r:id="rId60"/>
    <p:sldLayoutId id="2147483719" r:id="rId61"/>
    <p:sldLayoutId id="2147483720" r:id="rId62"/>
    <p:sldLayoutId id="2147483721" r:id="rId63"/>
    <p:sldLayoutId id="2147483722" r:id="rId64"/>
    <p:sldLayoutId id="2147483723" r:id="rId65"/>
    <p:sldLayoutId id="2147483724" r:id="rId66"/>
    <p:sldLayoutId id="2147483725" r:id="rId67"/>
    <p:sldLayoutId id="2147483726" r:id="rId68"/>
    <p:sldLayoutId id="2147483727" r:id="rId69"/>
    <p:sldLayoutId id="2147483728" r:id="rId70"/>
    <p:sldLayoutId id="2147483729" r:id="rId71"/>
    <p:sldLayoutId id="2147483730" r:id="rId72"/>
    <p:sldLayoutId id="2147483731" r:id="rId73"/>
    <p:sldLayoutId id="2147483732" r:id="rId7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287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1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4176">
          <p15:clr>
            <a:srgbClr val="F26B43"/>
          </p15:clr>
        </p15:guide>
        <p15:guide id="9" orient="horz" pos="37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 Medium"/>
              <a:buNone/>
              <a:defRPr sz="3200" b="0" i="0" u="none" strike="noStrike" cap="non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4" name="Google Shape;484;p88"/>
          <p:cNvSpPr txBox="1">
            <a:spLocks noGrp="1"/>
          </p:cNvSpPr>
          <p:nvPr>
            <p:ph type="body" idx="1"/>
          </p:nvPr>
        </p:nvSpPr>
        <p:spPr>
          <a:xfrm>
            <a:off x="457205" y="1810776"/>
            <a:ext cx="8915400" cy="4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L="3200400" marR="0" lvl="6" indent="-39789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L="3657600" marR="0" lvl="7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L="4114800" marR="0" lvl="8" indent="-397890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6"/>
              <a:buFont typeface="Arial"/>
              <a:buChar char="•"/>
              <a:defRPr sz="2666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485" name="Google Shape;485;p88"/>
          <p:cNvSpPr txBox="1">
            <a:spLocks noGrp="1"/>
          </p:cNvSpPr>
          <p:nvPr>
            <p:ph type="sldNum" idx="12"/>
          </p:nvPr>
        </p:nvSpPr>
        <p:spPr>
          <a:xfrm>
            <a:off x="11406191" y="6333134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  <p:sldLayoutId id="2147483766" r:id="rId31"/>
    <p:sldLayoutId id="2147483767" r:id="rId32"/>
    <p:sldLayoutId id="2147483768" r:id="rId33"/>
    <p:sldLayoutId id="2147483769" r:id="rId34"/>
    <p:sldLayoutId id="2147483770" r:id="rId35"/>
    <p:sldLayoutId id="2147483771" r:id="rId36"/>
    <p:sldLayoutId id="2147483772" r:id="rId37"/>
    <p:sldLayoutId id="2147483773" r:id="rId38"/>
    <p:sldLayoutId id="2147483774" r:id="rId39"/>
    <p:sldLayoutId id="2147483775" r:id="rId40"/>
    <p:sldLayoutId id="2147483776" r:id="rId41"/>
    <p:sldLayoutId id="2147483777" r:id="rId42"/>
    <p:sldLayoutId id="2147483778" r:id="rId43"/>
    <p:sldLayoutId id="2147483779" r:id="rId44"/>
    <p:sldLayoutId id="2147483780" r:id="rId45"/>
    <p:sldLayoutId id="2147483781" r:id="rId46"/>
    <p:sldLayoutId id="2147483782" r:id="rId47"/>
    <p:sldLayoutId id="2147483783" r:id="rId48"/>
    <p:sldLayoutId id="2147483784" r:id="rId49"/>
    <p:sldLayoutId id="2147483785" r:id="rId50"/>
    <p:sldLayoutId id="2147483786" r:id="rId51"/>
    <p:sldLayoutId id="2147483787" r:id="rId52"/>
    <p:sldLayoutId id="2147483788" r:id="rId53"/>
    <p:sldLayoutId id="2147483789" r:id="rId5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287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032">
          <p15:clr>
            <a:srgbClr val="F26B43"/>
          </p15:clr>
        </p15:guide>
        <p15:guide id="6" pos="7391">
          <p15:clr>
            <a:srgbClr val="F26B43"/>
          </p15:clr>
        </p15:guide>
        <p15:guide id="7" orient="horz" pos="3888">
          <p15:clr>
            <a:srgbClr val="F26B43"/>
          </p15:clr>
        </p15:guide>
        <p15:guide id="8" orient="horz" pos="4176">
          <p15:clr>
            <a:srgbClr val="F26B43"/>
          </p15:clr>
        </p15:guide>
        <p15:guide id="9" orient="horz" pos="3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21.tiff"/><Relationship Id="rId5" Type="http://schemas.openxmlformats.org/officeDocument/2006/relationships/image" Target="../media/image19.tiff"/><Relationship Id="rId4" Type="http://schemas.openxmlformats.org/officeDocument/2006/relationships/image" Target="../media/image2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tonomy/AVCD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3.xml"/><Relationship Id="rId4" Type="http://schemas.openxmlformats.org/officeDocument/2006/relationships/hyperlink" Target="https://github.com/nutonomy/AVCD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github.com/nutonomy/AVCDL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21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9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1.png"/><Relationship Id="rId11" Type="http://schemas.openxmlformats.org/officeDocument/2006/relationships/hyperlink" Target="https://github.com/nutonomy/AVCDL" TargetMode="External"/><Relationship Id="rId5" Type="http://schemas.openxmlformats.org/officeDocument/2006/relationships/image" Target="../media/image30.png"/><Relationship Id="rId10" Type="http://schemas.openxmlformats.org/officeDocument/2006/relationships/image" Target="../media/image9.png"/><Relationship Id="rId4" Type="http://schemas.openxmlformats.org/officeDocument/2006/relationships/image" Target="../media/image21.tiff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19.tiff"/><Relationship Id="rId7" Type="http://schemas.openxmlformats.org/officeDocument/2006/relationships/image" Target="../media/image37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6.png"/><Relationship Id="rId11" Type="http://schemas.openxmlformats.org/officeDocument/2006/relationships/image" Target="../media/image32.png"/><Relationship Id="rId5" Type="http://schemas.openxmlformats.org/officeDocument/2006/relationships/image" Target="../media/image35.png"/><Relationship Id="rId15" Type="http://schemas.openxmlformats.org/officeDocument/2006/relationships/hyperlink" Target="https://github.com/nutonomy/AVCDL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21.tiff"/><Relationship Id="rId9" Type="http://schemas.openxmlformats.org/officeDocument/2006/relationships/image" Target="../media/image31.png"/><Relationship Id="rId1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41.png"/><Relationship Id="rId18" Type="http://schemas.openxmlformats.org/officeDocument/2006/relationships/image" Target="../media/image33.png"/><Relationship Id="rId3" Type="http://schemas.openxmlformats.org/officeDocument/2006/relationships/image" Target="../media/image19.tiff"/><Relationship Id="rId21" Type="http://schemas.openxmlformats.org/officeDocument/2006/relationships/hyperlink" Target="https://github.com/nutonomy/AVCDL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0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4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34.png"/><Relationship Id="rId4" Type="http://schemas.openxmlformats.org/officeDocument/2006/relationships/image" Target="../media/image21.tiff"/><Relationship Id="rId9" Type="http://schemas.openxmlformats.org/officeDocument/2006/relationships/image" Target="../media/image31.png"/><Relationship Id="rId1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htsa.gov/staticfiles/nvs/pdf/812333_CybersecurityForModernVehicles.pdf" TargetMode="External"/><Relationship Id="rId3" Type="http://schemas.openxmlformats.org/officeDocument/2006/relationships/hyperlink" Target="https://en.wikipedia.org/wiki/ISO/IEC_12207" TargetMode="External"/><Relationship Id="rId7" Type="http://schemas.openxmlformats.org/officeDocument/2006/relationships/hyperlink" Target="http://download.microsoft.com/download/F/7/D/F7D6B14F-0149-4FE8-A00F-0B9858404D85/Simplified%20Implementation%20of%20the%20SDL.doc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www.sae.org/standards/content/iso/sae21434.d1/" TargetMode="External"/><Relationship Id="rId5" Type="http://schemas.openxmlformats.org/officeDocument/2006/relationships/hyperlink" Target="https://en.wikipedia.org/wiki/ISO_26262" TargetMode="External"/><Relationship Id="rId4" Type="http://schemas.openxmlformats.org/officeDocument/2006/relationships/hyperlink" Target="https://en.wikipedia.org/wiki/ISO/IEC_15288" TargetMode="External"/><Relationship Id="rId9" Type="http://schemas.openxmlformats.org/officeDocument/2006/relationships/hyperlink" Target="https://nvlpubs.nist.gov/nistpubs/SpecialPublications/NIST.SP.800-181r1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vlpubs.nist.gov/nistpubs/CSWP/NIST.CSWP.04232020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3.xml"/><Relationship Id="rId6" Type="http://schemas.openxmlformats.org/officeDocument/2006/relationships/hyperlink" Target="https://unece.org/transport/documents/2021/03/standards/un-regulation-no-155-cyber-security-and-cyber-security" TargetMode="External"/><Relationship Id="rId5" Type="http://schemas.openxmlformats.org/officeDocument/2006/relationships/hyperlink" Target="https://github.com/nutonomy/AVCDL/tree/main/background_material/blog_posts" TargetMode="External"/><Relationship Id="rId4" Type="http://schemas.openxmlformats.org/officeDocument/2006/relationships/hyperlink" Target="https://github.com/nutonomy/AVCD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6"/>
          <p:cNvSpPr txBox="1">
            <a:spLocks noGrp="1"/>
          </p:cNvSpPr>
          <p:nvPr>
            <p:ph type="title"/>
          </p:nvPr>
        </p:nvSpPr>
        <p:spPr>
          <a:xfrm>
            <a:off x="668908" y="1815382"/>
            <a:ext cx="10851007" cy="3227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Roboto"/>
              <a:buNone/>
            </a:pPr>
            <a:r>
              <a:rPr lang="en" sz="6600" dirty="0"/>
              <a:t>Autonomous Vehicle Cybersecurity Development Lifecycle (AVCDL)</a:t>
            </a:r>
            <a:endParaRPr sz="6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B5F0EE-3344-3E43-B412-5327D36C6F8A}"/>
              </a:ext>
            </a:extLst>
          </p:cNvPr>
          <p:cNvSpPr/>
          <p:nvPr/>
        </p:nvSpPr>
        <p:spPr>
          <a:xfrm>
            <a:off x="10559395" y="5270393"/>
            <a:ext cx="960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version 3</a:t>
            </a:r>
          </a:p>
          <a:p>
            <a:pPr algn="r"/>
            <a:r>
              <a:rPr lang="en-US" sz="12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2021-08-16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CD8A9C-5CEA-AD48-B075-78C4F71699EB}"/>
              </a:ext>
            </a:extLst>
          </p:cNvPr>
          <p:cNvSpPr/>
          <p:nvPr/>
        </p:nvSpPr>
        <p:spPr>
          <a:xfrm>
            <a:off x="668908" y="5208838"/>
            <a:ext cx="54255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Charles Wilson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Principal Engineer, Cybersecurity Development Lifecycle Practice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8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4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Standards Line Up</a:t>
            </a:r>
            <a:endParaRPr dirty="0"/>
          </a:p>
        </p:txBody>
      </p:sp>
      <p:sp>
        <p:nvSpPr>
          <p:cNvPr id="887" name="Google Shape;887;p14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888" name="Google Shape;888;p148"/>
          <p:cNvGraphicFramePr/>
          <p:nvPr>
            <p:extLst>
              <p:ext uri="{D42A27DB-BD31-4B8C-83A1-F6EECF244321}">
                <p14:modId xmlns:p14="http://schemas.microsoft.com/office/powerpoint/2010/main" val="2376021327"/>
              </p:ext>
            </p:extLst>
          </p:nvPr>
        </p:nvGraphicFramePr>
        <p:xfrm>
          <a:off x="615711" y="985083"/>
          <a:ext cx="10957401" cy="5412229"/>
        </p:xfrm>
        <a:graphic>
          <a:graphicData uri="http://schemas.openxmlformats.org/drawingml/2006/table">
            <a:tbl>
              <a:tblPr>
                <a:noFill/>
                <a:tableStyleId>{F9A1F375-83D2-49B6-B6D9-1E75FAB2CD22}</a:tableStyleId>
              </a:tblPr>
              <a:tblGrid>
                <a:gridCol w="18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3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AVPDL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15288 (SDLC system)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12207 (SDLC software)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26262 (safety)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21434 (security)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 of functional safety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overall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dependent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 phase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requirements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requirements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hazard analysis / risk assessment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assessment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61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qualification testing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installation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acceptance support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operation, service and 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and maintenance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distributed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220749-0604-4F42-9AB2-2609D3DA674A}"/>
              </a:ext>
            </a:extLst>
          </p:cNvPr>
          <p:cNvSpPr/>
          <p:nvPr/>
        </p:nvSpPr>
        <p:spPr>
          <a:xfrm>
            <a:off x="615711" y="985082"/>
            <a:ext cx="1827811" cy="54122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8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4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Standards Line Up</a:t>
            </a:r>
            <a:endParaRPr dirty="0"/>
          </a:p>
        </p:txBody>
      </p:sp>
      <p:sp>
        <p:nvSpPr>
          <p:cNvPr id="887" name="Google Shape;887;p14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888" name="Google Shape;888;p148"/>
          <p:cNvGraphicFramePr/>
          <p:nvPr/>
        </p:nvGraphicFramePr>
        <p:xfrm>
          <a:off x="615711" y="985083"/>
          <a:ext cx="10957401" cy="5412229"/>
        </p:xfrm>
        <a:graphic>
          <a:graphicData uri="http://schemas.openxmlformats.org/drawingml/2006/table">
            <a:tbl>
              <a:tblPr>
                <a:noFill/>
                <a:tableStyleId>{F9A1F375-83D2-49B6-B6D9-1E75FAB2CD22}</a:tableStyleId>
              </a:tblPr>
              <a:tblGrid>
                <a:gridCol w="18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3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AVPDL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15288 (SDLC system)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12207 (SDLC software)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26262 (safety)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21434 (security)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 of functional safety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overall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dependent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 phase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requirements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requirements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hazard analysis / risk assessment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assessment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61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qualification testing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installation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acceptance support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operation, service and 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and maintenance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distributed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E220749-0604-4F42-9AB2-2609D3DA674A}"/>
              </a:ext>
            </a:extLst>
          </p:cNvPr>
          <p:cNvSpPr/>
          <p:nvPr/>
        </p:nvSpPr>
        <p:spPr>
          <a:xfrm>
            <a:off x="615711" y="985082"/>
            <a:ext cx="1827811" cy="54122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9C55B40-DF67-284C-9541-F689257C9789}"/>
              </a:ext>
            </a:extLst>
          </p:cNvPr>
          <p:cNvSpPr/>
          <p:nvPr/>
        </p:nvSpPr>
        <p:spPr>
          <a:xfrm>
            <a:off x="4180114" y="4180114"/>
            <a:ext cx="2243738" cy="299678"/>
          </a:xfrm>
          <a:prstGeom prst="roundRect">
            <a:avLst/>
          </a:prstGeom>
          <a:solidFill>
            <a:srgbClr val="FFFAB2">
              <a:alpha val="32941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94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oogle Shape;888;p148">
            <a:extLst>
              <a:ext uri="{FF2B5EF4-FFF2-40B4-BE49-F238E27FC236}">
                <a16:creationId xmlns:a16="http://schemas.microsoft.com/office/drawing/2014/main" id="{A319379C-F0AF-3C40-93F4-60B1617C19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672524"/>
              </p:ext>
            </p:extLst>
          </p:nvPr>
        </p:nvGraphicFramePr>
        <p:xfrm>
          <a:off x="615711" y="985083"/>
          <a:ext cx="10957401" cy="5412229"/>
        </p:xfrm>
        <a:graphic>
          <a:graphicData uri="http://schemas.openxmlformats.org/drawingml/2006/table">
            <a:tbl>
              <a:tblPr>
                <a:noFill/>
                <a:tableStyleId>{F9A1F375-83D2-49B6-B6D9-1E75FAB2CD22}</a:tableStyleId>
              </a:tblPr>
              <a:tblGrid>
                <a:gridCol w="18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3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AVPDL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15288 (SDLC system)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12207 (SDLC software)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26262 (safety)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21434 (security)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 of functional safety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overall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dependent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 phase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requirements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requirements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hazard analysis / risk assessment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assessment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61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qualification testing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installation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acceptance support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operation, service and 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and maintenance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distributed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86" name="Google Shape;886;p148"/>
          <p:cNvSpPr txBox="1">
            <a:spLocks noGrp="1"/>
          </p:cNvSpPr>
          <p:nvPr>
            <p:ph type="title"/>
          </p:nvPr>
        </p:nvSpPr>
        <p:spPr>
          <a:xfrm>
            <a:off x="455615" y="460683"/>
            <a:ext cx="11378685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AVPDL – Autonomous Vehicle Product Development Lifecycle</a:t>
            </a:r>
            <a:endParaRPr dirty="0"/>
          </a:p>
        </p:txBody>
      </p:sp>
      <p:sp>
        <p:nvSpPr>
          <p:cNvPr id="887" name="Google Shape;887;p14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4F85EF6-33A2-214F-9036-6961391A2750}"/>
              </a:ext>
            </a:extLst>
          </p:cNvPr>
          <p:cNvCxnSpPr/>
          <p:nvPr/>
        </p:nvCxnSpPr>
        <p:spPr>
          <a:xfrm>
            <a:off x="615711" y="3022810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EFD654-B34D-F14C-97A0-B1F487F2A690}"/>
              </a:ext>
            </a:extLst>
          </p:cNvPr>
          <p:cNvCxnSpPr/>
          <p:nvPr/>
        </p:nvCxnSpPr>
        <p:spPr>
          <a:xfrm>
            <a:off x="615711" y="3318794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38E3EC-DA67-6443-9C9D-7C87B0545E6E}"/>
              </a:ext>
            </a:extLst>
          </p:cNvPr>
          <p:cNvCxnSpPr/>
          <p:nvPr/>
        </p:nvCxnSpPr>
        <p:spPr>
          <a:xfrm>
            <a:off x="615711" y="2155012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9D4FB2-27A5-6941-B98F-A2E6CB799FD6}"/>
              </a:ext>
            </a:extLst>
          </p:cNvPr>
          <p:cNvCxnSpPr/>
          <p:nvPr/>
        </p:nvCxnSpPr>
        <p:spPr>
          <a:xfrm>
            <a:off x="615711" y="2443439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43A279-3BA4-5E4A-AE05-C4EC613B2542}"/>
              </a:ext>
            </a:extLst>
          </p:cNvPr>
          <p:cNvCxnSpPr/>
          <p:nvPr/>
        </p:nvCxnSpPr>
        <p:spPr>
          <a:xfrm>
            <a:off x="615711" y="6108596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ECED60-96B9-164B-9CE9-BFDBF49FDFA8}"/>
              </a:ext>
            </a:extLst>
          </p:cNvPr>
          <p:cNvCxnSpPr/>
          <p:nvPr/>
        </p:nvCxnSpPr>
        <p:spPr>
          <a:xfrm>
            <a:off x="615711" y="5233241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8FF735-71D7-EC49-81EB-5C0FB7DA4614}"/>
              </a:ext>
            </a:extLst>
          </p:cNvPr>
          <p:cNvSpPr/>
          <p:nvPr/>
        </p:nvSpPr>
        <p:spPr>
          <a:xfrm>
            <a:off x="6424441" y="3602180"/>
            <a:ext cx="5148671" cy="1339141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E87DC3-C307-EA43-B331-3903103F045B}"/>
              </a:ext>
            </a:extLst>
          </p:cNvPr>
          <p:cNvCxnSpPr/>
          <p:nvPr/>
        </p:nvCxnSpPr>
        <p:spPr>
          <a:xfrm>
            <a:off x="615711" y="3900685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10C0AE-6C7F-1246-BB5D-7E9B794B0F65}"/>
              </a:ext>
            </a:extLst>
          </p:cNvPr>
          <p:cNvSpPr/>
          <p:nvPr/>
        </p:nvSpPr>
        <p:spPr>
          <a:xfrm>
            <a:off x="4188206" y="4477210"/>
            <a:ext cx="2236236" cy="747496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5FEC2F-32DC-3B4C-A97E-FD35FA0AA6E3}"/>
              </a:ext>
            </a:extLst>
          </p:cNvPr>
          <p:cNvCxnSpPr/>
          <p:nvPr/>
        </p:nvCxnSpPr>
        <p:spPr>
          <a:xfrm>
            <a:off x="615711" y="4944814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2F27B-39AB-9647-B05E-C027631C762C}"/>
              </a:ext>
            </a:extLst>
          </p:cNvPr>
          <p:cNvSpPr/>
          <p:nvPr/>
        </p:nvSpPr>
        <p:spPr>
          <a:xfrm>
            <a:off x="6424440" y="5237952"/>
            <a:ext cx="2560940" cy="86712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86012C-255D-B143-9426-21591CDE7CE8}"/>
              </a:ext>
            </a:extLst>
          </p:cNvPr>
          <p:cNvCxnSpPr/>
          <p:nvPr/>
        </p:nvCxnSpPr>
        <p:spPr>
          <a:xfrm>
            <a:off x="615711" y="5820169"/>
            <a:ext cx="1095740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55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888;p148">
            <a:extLst>
              <a:ext uri="{FF2B5EF4-FFF2-40B4-BE49-F238E27FC236}">
                <a16:creationId xmlns:a16="http://schemas.microsoft.com/office/drawing/2014/main" id="{A34C6579-EB97-9B41-98B1-D68763C85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5105437"/>
              </p:ext>
            </p:extLst>
          </p:nvPr>
        </p:nvGraphicFramePr>
        <p:xfrm>
          <a:off x="615711" y="985083"/>
          <a:ext cx="10957401" cy="5412229"/>
        </p:xfrm>
        <a:graphic>
          <a:graphicData uri="http://schemas.openxmlformats.org/drawingml/2006/table">
            <a:tbl>
              <a:tblPr>
                <a:noFill/>
                <a:tableStyleId>{F9A1F375-83D2-49B6-B6D9-1E75FAB2CD22}</a:tableStyleId>
              </a:tblPr>
              <a:tblGrid>
                <a:gridCol w="18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3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AVPDL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15288 (SDLC system)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12207 (SDLC software)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26262 (safety)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21434 (security)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 of functional safety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overall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dependent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 phase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requirements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requirements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hazard analysis / risk assessment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assessment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61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qualification testing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installation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acceptance support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operation, service and 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and maintenance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distributed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86" name="Google Shape;886;p14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AVPDL – Governance Processes</a:t>
            </a:r>
            <a:endParaRPr dirty="0"/>
          </a:p>
        </p:txBody>
      </p:sp>
      <p:sp>
        <p:nvSpPr>
          <p:cNvPr id="887" name="Google Shape;887;p14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85191-64E0-C04A-A0C3-25946DA733AB}"/>
              </a:ext>
            </a:extLst>
          </p:cNvPr>
          <p:cNvSpPr/>
          <p:nvPr/>
        </p:nvSpPr>
        <p:spPr>
          <a:xfrm>
            <a:off x="615711" y="2151529"/>
            <a:ext cx="10957401" cy="39495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oogle Shape;888;p148">
            <a:extLst>
              <a:ext uri="{FF2B5EF4-FFF2-40B4-BE49-F238E27FC236}">
                <a16:creationId xmlns:a16="http://schemas.microsoft.com/office/drawing/2014/main" id="{BBA6529C-E98E-BD4E-B094-DC17B2AB67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273786"/>
              </p:ext>
            </p:extLst>
          </p:nvPr>
        </p:nvGraphicFramePr>
        <p:xfrm>
          <a:off x="615711" y="985083"/>
          <a:ext cx="10957401" cy="5412229"/>
        </p:xfrm>
        <a:graphic>
          <a:graphicData uri="http://schemas.openxmlformats.org/drawingml/2006/table">
            <a:tbl>
              <a:tblPr>
                <a:noFill/>
                <a:tableStyleId>{F9A1F375-83D2-49B6-B6D9-1E75FAB2CD22}</a:tableStyleId>
              </a:tblPr>
              <a:tblGrid>
                <a:gridCol w="18367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6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04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2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138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AVPDL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15288 (SDLC system)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12207 (SDLC software)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26262 (safety)</a:t>
                      </a:r>
                      <a:endParaRPr sz="11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21434 (security)</a:t>
                      </a:r>
                      <a:endParaRPr sz="11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organization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technical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 of functional safety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overall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1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dependent cybersecurity management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foundation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N/A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 phase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definition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safety requirements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requirements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requirements analysis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hazard analysis / risk assessment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assessment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architectural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cybersecurity design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development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integration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 and verification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61"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verification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qualification testing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installation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618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acceptance support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release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validation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production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61">
                <a:tc row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operation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3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operation, service and 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0758" marR="100758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continuous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10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maintenance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operation and maintenance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 phase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DFFE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disposal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decommissioning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106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supplier processes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agreement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supporting processes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distributed cybersecurity activities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0496" marR="10496" marT="0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86" name="Google Shape;886;p148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AVPDL – Lifecycle Phases </a:t>
            </a:r>
            <a:endParaRPr dirty="0"/>
          </a:p>
        </p:txBody>
      </p:sp>
      <p:sp>
        <p:nvSpPr>
          <p:cNvPr id="887" name="Google Shape;887;p148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85191-64E0-C04A-A0C3-25946DA733AB}"/>
              </a:ext>
            </a:extLst>
          </p:cNvPr>
          <p:cNvSpPr/>
          <p:nvPr/>
        </p:nvSpPr>
        <p:spPr>
          <a:xfrm>
            <a:off x="615711" y="1383125"/>
            <a:ext cx="10957401" cy="7684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D181CF-800B-524A-A7EB-94B4B07A4B90}"/>
              </a:ext>
            </a:extLst>
          </p:cNvPr>
          <p:cNvSpPr/>
          <p:nvPr/>
        </p:nvSpPr>
        <p:spPr>
          <a:xfrm>
            <a:off x="615711" y="6108806"/>
            <a:ext cx="10957401" cy="28850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95049CA-12D9-5D46-9062-5D6BC9D5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69" y="1010982"/>
            <a:ext cx="10397285" cy="5386335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ISO 21434 Work Products and Requirements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662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id="{29E31B43-221C-E248-BE60-B5F61D09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321" y="720281"/>
            <a:ext cx="2635284" cy="3709170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 Sources</a:t>
            </a:r>
            <a:endParaRPr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71FBF2A-3318-4F4A-ADF6-6BE2429A0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0" y="979673"/>
            <a:ext cx="2344474" cy="2873130"/>
          </a:xfrm>
          <a:prstGeom prst="rect">
            <a:avLst/>
          </a:prstGeom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6DE655E-009D-EE4B-8839-C18A762E2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4648" y="1997742"/>
            <a:ext cx="2635284" cy="339103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840EF82-B2D3-E24C-9C80-0B7087319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575" y="1440714"/>
            <a:ext cx="2635284" cy="372163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2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CA16A901-D56C-4E4B-96BC-2527FE7DA4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295" y="2995769"/>
            <a:ext cx="2635284" cy="340154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1140BA-F3DC-5F47-9341-86B6C60E5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584" y="2673618"/>
            <a:ext cx="2635284" cy="3723699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37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53079C-4434-9F45-AEE6-DFC3E07E3090}"/>
              </a:ext>
            </a:extLst>
          </p:cNvPr>
          <p:cNvSpPr/>
          <p:nvPr/>
        </p:nvSpPr>
        <p:spPr>
          <a:xfrm>
            <a:off x="455616" y="3101246"/>
            <a:ext cx="11438849" cy="550590"/>
          </a:xfrm>
          <a:prstGeom prst="rect">
            <a:avLst/>
          </a:prstGeom>
          <a:solidFill>
            <a:srgbClr val="FFE6CC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Standards Inform the AVCDL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9A52EB-7C93-8642-B898-221C71042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6" y="1613922"/>
            <a:ext cx="11438850" cy="40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0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A095694A-0BCB-2D43-AA9B-A6C9EBEC8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484" y="985075"/>
            <a:ext cx="9563741" cy="5277470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Phases and Requirements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Cyclic View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B492125-C1DF-0A45-9DCD-B7F0A026F36A}"/>
              </a:ext>
            </a:extLst>
          </p:cNvPr>
          <p:cNvSpPr/>
          <p:nvPr/>
        </p:nvSpPr>
        <p:spPr>
          <a:xfrm>
            <a:off x="6526555" y="996226"/>
            <a:ext cx="1106993" cy="1106993"/>
          </a:xfrm>
          <a:custGeom>
            <a:avLst/>
            <a:gdLst>
              <a:gd name="connsiteX0" fmla="*/ 0 w 1107281"/>
              <a:gd name="connsiteY0" fmla="*/ 0 h 1107281"/>
              <a:gd name="connsiteX1" fmla="*/ 1107281 w 1107281"/>
              <a:gd name="connsiteY1" fmla="*/ 0 h 1107281"/>
              <a:gd name="connsiteX2" fmla="*/ 1107281 w 1107281"/>
              <a:gd name="connsiteY2" fmla="*/ 1107281 h 1107281"/>
              <a:gd name="connsiteX3" fmla="*/ 0 w 1107281"/>
              <a:gd name="connsiteY3" fmla="*/ 1107281 h 1107281"/>
              <a:gd name="connsiteX4" fmla="*/ 0 w 1107281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281" h="1107281">
                <a:moveTo>
                  <a:pt x="0" y="0"/>
                </a:moveTo>
                <a:lnTo>
                  <a:pt x="1107281" y="0"/>
                </a:lnTo>
                <a:lnTo>
                  <a:pt x="1107281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Operation</a:t>
            </a: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4AD4E8A4-0A45-114E-A2ED-E1301139DB41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20573676"/>
              <a:gd name="adj4" fmla="val 18982452"/>
              <a:gd name="adj5" fmla="val 4653"/>
            </a:avLst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3A0F6B4-834C-AF42-8778-606C36418490}"/>
              </a:ext>
            </a:extLst>
          </p:cNvPr>
          <p:cNvSpPr/>
          <p:nvPr/>
        </p:nvSpPr>
        <p:spPr>
          <a:xfrm>
            <a:off x="7762804" y="3137471"/>
            <a:ext cx="1246913" cy="1106993"/>
          </a:xfrm>
          <a:custGeom>
            <a:avLst/>
            <a:gdLst>
              <a:gd name="connsiteX0" fmla="*/ 0 w 1107281"/>
              <a:gd name="connsiteY0" fmla="*/ 0 h 1107281"/>
              <a:gd name="connsiteX1" fmla="*/ 1107281 w 1107281"/>
              <a:gd name="connsiteY1" fmla="*/ 0 h 1107281"/>
              <a:gd name="connsiteX2" fmla="*/ 1107281 w 1107281"/>
              <a:gd name="connsiteY2" fmla="*/ 1107281 h 1107281"/>
              <a:gd name="connsiteX3" fmla="*/ 0 w 1107281"/>
              <a:gd name="connsiteY3" fmla="*/ 1107281 h 1107281"/>
              <a:gd name="connsiteX4" fmla="*/ 0 w 1107281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281" h="1107281">
                <a:moveTo>
                  <a:pt x="0" y="0"/>
                </a:moveTo>
                <a:lnTo>
                  <a:pt x="1107281" y="0"/>
                </a:lnTo>
                <a:lnTo>
                  <a:pt x="1107281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Requirements</a:t>
            </a: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96880112-960E-EB4A-B591-6BF918EBC1D4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2367380"/>
              <a:gd name="adj4" fmla="val 776155"/>
              <a:gd name="adj5" fmla="val 4653"/>
            </a:avLst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5953662-8AFA-F544-A932-8FCD1EE19D5A}"/>
              </a:ext>
            </a:extLst>
          </p:cNvPr>
          <p:cNvSpPr/>
          <p:nvPr/>
        </p:nvSpPr>
        <p:spPr>
          <a:xfrm>
            <a:off x="6526555" y="5278717"/>
            <a:ext cx="1106993" cy="1106993"/>
          </a:xfrm>
          <a:custGeom>
            <a:avLst/>
            <a:gdLst>
              <a:gd name="connsiteX0" fmla="*/ 0 w 1107281"/>
              <a:gd name="connsiteY0" fmla="*/ 0 h 1107281"/>
              <a:gd name="connsiteX1" fmla="*/ 1107281 w 1107281"/>
              <a:gd name="connsiteY1" fmla="*/ 0 h 1107281"/>
              <a:gd name="connsiteX2" fmla="*/ 1107281 w 1107281"/>
              <a:gd name="connsiteY2" fmla="*/ 1107281 h 1107281"/>
              <a:gd name="connsiteX3" fmla="*/ 0 w 1107281"/>
              <a:gd name="connsiteY3" fmla="*/ 1107281 h 1107281"/>
              <a:gd name="connsiteX4" fmla="*/ 0 w 1107281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281" h="1107281">
                <a:moveTo>
                  <a:pt x="0" y="0"/>
                </a:moveTo>
                <a:lnTo>
                  <a:pt x="1107281" y="0"/>
                </a:lnTo>
                <a:lnTo>
                  <a:pt x="1107281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Design</a:t>
            </a:r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4C3B59D4-6FAE-0842-A55A-84F18CC4A1AF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5835748"/>
              <a:gd name="adj4" fmla="val 4438207"/>
              <a:gd name="adj5" fmla="val 4653"/>
            </a:avLst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3C99951-20B4-DF4C-A2BA-C092086F3411}"/>
              </a:ext>
            </a:extLst>
          </p:cNvPr>
          <p:cNvSpPr/>
          <p:nvPr/>
        </p:nvSpPr>
        <p:spPr>
          <a:xfrm>
            <a:off x="3861362" y="5278717"/>
            <a:ext cx="1492381" cy="1106993"/>
          </a:xfrm>
          <a:custGeom>
            <a:avLst/>
            <a:gdLst>
              <a:gd name="connsiteX0" fmla="*/ 0 w 1492770"/>
              <a:gd name="connsiteY0" fmla="*/ 0 h 1107281"/>
              <a:gd name="connsiteX1" fmla="*/ 1492770 w 1492770"/>
              <a:gd name="connsiteY1" fmla="*/ 0 h 1107281"/>
              <a:gd name="connsiteX2" fmla="*/ 1492770 w 1492770"/>
              <a:gd name="connsiteY2" fmla="*/ 1107281 h 1107281"/>
              <a:gd name="connsiteX3" fmla="*/ 0 w 1492770"/>
              <a:gd name="connsiteY3" fmla="*/ 1107281 h 1107281"/>
              <a:gd name="connsiteX4" fmla="*/ 0 w 1492770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2770" h="1107281">
                <a:moveTo>
                  <a:pt x="0" y="0"/>
                </a:moveTo>
                <a:lnTo>
                  <a:pt x="1492770" y="0"/>
                </a:lnTo>
                <a:lnTo>
                  <a:pt x="1492770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Implementation</a:t>
            </a:r>
          </a:p>
        </p:txBody>
      </p:sp>
      <p:sp>
        <p:nvSpPr>
          <p:cNvPr id="14" name="Circular Arrow 13">
            <a:extLst>
              <a:ext uri="{FF2B5EF4-FFF2-40B4-BE49-F238E27FC236}">
                <a16:creationId xmlns:a16="http://schemas.microsoft.com/office/drawing/2014/main" id="{01F021A0-5F17-444B-8802-D3E6A98F921C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9773676"/>
              <a:gd name="adj4" fmla="val 8402797"/>
              <a:gd name="adj5" fmla="val 4653"/>
            </a:avLst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372E315-6507-E24E-B976-10001559F70D}"/>
              </a:ext>
            </a:extLst>
          </p:cNvPr>
          <p:cNvSpPr/>
          <p:nvPr/>
        </p:nvSpPr>
        <p:spPr>
          <a:xfrm>
            <a:off x="2817808" y="3137471"/>
            <a:ext cx="1106993" cy="1106993"/>
          </a:xfrm>
          <a:custGeom>
            <a:avLst/>
            <a:gdLst>
              <a:gd name="connsiteX0" fmla="*/ 0 w 1107281"/>
              <a:gd name="connsiteY0" fmla="*/ 0 h 1107281"/>
              <a:gd name="connsiteX1" fmla="*/ 1107281 w 1107281"/>
              <a:gd name="connsiteY1" fmla="*/ 0 h 1107281"/>
              <a:gd name="connsiteX2" fmla="*/ 1107281 w 1107281"/>
              <a:gd name="connsiteY2" fmla="*/ 1107281 h 1107281"/>
              <a:gd name="connsiteX3" fmla="*/ 0 w 1107281"/>
              <a:gd name="connsiteY3" fmla="*/ 1107281 h 1107281"/>
              <a:gd name="connsiteX4" fmla="*/ 0 w 1107281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281" h="1107281">
                <a:moveTo>
                  <a:pt x="0" y="0"/>
                </a:moveTo>
                <a:lnTo>
                  <a:pt x="1107281" y="0"/>
                </a:lnTo>
                <a:lnTo>
                  <a:pt x="1107281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Verification</a:t>
            </a:r>
          </a:p>
        </p:txBody>
      </p:sp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0A82BA3F-4845-D74E-BFA5-C277AC3B8A8E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13167380"/>
              <a:gd name="adj4" fmla="val 11576155"/>
              <a:gd name="adj5" fmla="val 4653"/>
            </a:avLst>
          </a:prstGeom>
          <a:solidFill>
            <a:srgbClr val="CCFFCC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03B4061-2F25-8241-965D-1D6996B246A9}"/>
              </a:ext>
            </a:extLst>
          </p:cNvPr>
          <p:cNvSpPr/>
          <p:nvPr/>
        </p:nvSpPr>
        <p:spPr>
          <a:xfrm>
            <a:off x="4054057" y="996226"/>
            <a:ext cx="1106993" cy="1106993"/>
          </a:xfrm>
          <a:custGeom>
            <a:avLst/>
            <a:gdLst>
              <a:gd name="connsiteX0" fmla="*/ 0 w 1107281"/>
              <a:gd name="connsiteY0" fmla="*/ 0 h 1107281"/>
              <a:gd name="connsiteX1" fmla="*/ 1107281 w 1107281"/>
              <a:gd name="connsiteY1" fmla="*/ 0 h 1107281"/>
              <a:gd name="connsiteX2" fmla="*/ 1107281 w 1107281"/>
              <a:gd name="connsiteY2" fmla="*/ 1107281 h 1107281"/>
              <a:gd name="connsiteX3" fmla="*/ 0 w 1107281"/>
              <a:gd name="connsiteY3" fmla="*/ 1107281 h 1107281"/>
              <a:gd name="connsiteX4" fmla="*/ 0 w 1107281"/>
              <a:gd name="connsiteY4" fmla="*/ 0 h 110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7281" h="1107281">
                <a:moveTo>
                  <a:pt x="0" y="0"/>
                </a:moveTo>
                <a:lnTo>
                  <a:pt x="1107281" y="0"/>
                </a:lnTo>
                <a:lnTo>
                  <a:pt x="1107281" y="1107281"/>
                </a:lnTo>
                <a:lnTo>
                  <a:pt x="0" y="110728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Release</a:t>
            </a:r>
          </a:p>
        </p:txBody>
      </p:sp>
      <p:sp>
        <p:nvSpPr>
          <p:cNvPr id="18" name="Circular Arrow 17">
            <a:extLst>
              <a:ext uri="{FF2B5EF4-FFF2-40B4-BE49-F238E27FC236}">
                <a16:creationId xmlns:a16="http://schemas.microsoft.com/office/drawing/2014/main" id="{0CA9F839-8DE5-6A47-AE8C-D98FFA7D33D2}"/>
              </a:ext>
            </a:extLst>
          </p:cNvPr>
          <p:cNvSpPr/>
          <p:nvPr/>
        </p:nvSpPr>
        <p:spPr>
          <a:xfrm>
            <a:off x="3137451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16911625"/>
              <a:gd name="adj4" fmla="val 15238207"/>
              <a:gd name="adj5" fmla="val 4653"/>
            </a:avLst>
          </a:prstGeom>
          <a:solidFill>
            <a:srgbClr val="FDFF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779F147-E457-CA4F-85C0-C06E481D9B3A}"/>
              </a:ext>
            </a:extLst>
          </p:cNvPr>
          <p:cNvSpPr/>
          <p:nvPr/>
        </p:nvSpPr>
        <p:spPr>
          <a:xfrm>
            <a:off x="9337335" y="1025932"/>
            <a:ext cx="1459243" cy="1205600"/>
          </a:xfrm>
          <a:custGeom>
            <a:avLst/>
            <a:gdLst>
              <a:gd name="connsiteX0" fmla="*/ 0 w 1205914"/>
              <a:gd name="connsiteY0" fmla="*/ 0 h 1205914"/>
              <a:gd name="connsiteX1" fmla="*/ 1205914 w 1205914"/>
              <a:gd name="connsiteY1" fmla="*/ 0 h 1205914"/>
              <a:gd name="connsiteX2" fmla="*/ 1205914 w 1205914"/>
              <a:gd name="connsiteY2" fmla="*/ 1205914 h 1205914"/>
              <a:gd name="connsiteX3" fmla="*/ 0 w 1205914"/>
              <a:gd name="connsiteY3" fmla="*/ 1205914 h 1205914"/>
              <a:gd name="connsiteX4" fmla="*/ 0 w 1205914"/>
              <a:gd name="connsiteY4" fmla="*/ 0 h 1205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5914" h="1205914">
                <a:moveTo>
                  <a:pt x="0" y="0"/>
                </a:moveTo>
                <a:lnTo>
                  <a:pt x="1205914" y="0"/>
                </a:lnTo>
                <a:lnTo>
                  <a:pt x="1205914" y="1205914"/>
                </a:lnTo>
                <a:lnTo>
                  <a:pt x="0" y="120591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775" tIns="17775" rIns="17775" bIns="17775" numCol="1" spcCol="1270" anchor="ctr" anchorCtr="0">
            <a:noAutofit/>
          </a:bodyPr>
          <a:lstStyle/>
          <a:p>
            <a:pPr algn="ctr" defTabSz="6221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kern="1200" dirty="0"/>
              <a:t>Decommissioning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184411E-9D89-6147-92A8-5628A0252A03}"/>
              </a:ext>
            </a:extLst>
          </p:cNvPr>
          <p:cNvSpPr/>
          <p:nvPr/>
        </p:nvSpPr>
        <p:spPr>
          <a:xfrm>
            <a:off x="4384367" y="2231533"/>
            <a:ext cx="2918873" cy="2918873"/>
          </a:xfrm>
          <a:prstGeom prst="ellipse">
            <a:avLst/>
          </a:prstGeom>
          <a:solidFill>
            <a:srgbClr val="99CC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Foundation</a:t>
            </a:r>
          </a:p>
        </p:txBody>
      </p:sp>
      <p:sp>
        <p:nvSpPr>
          <p:cNvPr id="21" name="Circular Arrow 20">
            <a:extLst>
              <a:ext uri="{FF2B5EF4-FFF2-40B4-BE49-F238E27FC236}">
                <a16:creationId xmlns:a16="http://schemas.microsoft.com/office/drawing/2014/main" id="{A286694D-3204-A84C-9175-79A09E26024E}"/>
              </a:ext>
            </a:extLst>
          </p:cNvPr>
          <p:cNvSpPr/>
          <p:nvPr/>
        </p:nvSpPr>
        <p:spPr>
          <a:xfrm>
            <a:off x="5834747" y="984617"/>
            <a:ext cx="5412700" cy="5412700"/>
          </a:xfrm>
          <a:prstGeom prst="circularArrow">
            <a:avLst>
              <a:gd name="adj1" fmla="val 3988"/>
              <a:gd name="adj2" fmla="val 250168"/>
              <a:gd name="adj3" fmla="val 16911625"/>
              <a:gd name="adj4" fmla="val 15238207"/>
              <a:gd name="adj5" fmla="val 4653"/>
            </a:avLst>
          </a:prstGeom>
          <a:solidFill>
            <a:srgbClr val="FDFFE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716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Future is </a:t>
            </a: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(Almost) </a:t>
            </a:r>
            <a:r>
              <a:rPr lang="en" dirty="0"/>
              <a:t>Here</a:t>
            </a:r>
            <a:endParaRPr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1140BA-F3DC-5F47-9341-86B6C60E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47" y="988893"/>
            <a:ext cx="3910930" cy="552620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155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Compliance to ISO 21434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2C259FD-63B7-074D-A316-F1442488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" t="11" r="41" b="15672"/>
          <a:stretch/>
        </p:blipFill>
        <p:spPr>
          <a:xfrm>
            <a:off x="401751" y="976139"/>
            <a:ext cx="11385322" cy="542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05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Requirements / Roles / RACI / Dependent Inputs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83B8E-DA37-D442-B16F-7FBA4D694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58" y="925816"/>
            <a:ext cx="11333350" cy="547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2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4CD0938-B270-414C-A452-5CAA957F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47" y="2320156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 Set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B1C1E4-E645-1144-8919-E3BC839968BA}"/>
              </a:ext>
            </a:extLst>
          </p:cNvPr>
          <p:cNvGrpSpPr/>
          <p:nvPr/>
        </p:nvGrpSpPr>
        <p:grpSpPr>
          <a:xfrm>
            <a:off x="573746" y="1447238"/>
            <a:ext cx="11025719" cy="3899446"/>
            <a:chOff x="585602" y="1031410"/>
            <a:chExt cx="11025719" cy="38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C4B782-9410-C948-9619-2BA92E6A4836}"/>
                </a:ext>
              </a:extLst>
            </p:cNvPr>
            <p:cNvGrpSpPr/>
            <p:nvPr/>
          </p:nvGrpSpPr>
          <p:grpSpPr>
            <a:xfrm>
              <a:off x="3154165" y="1882856"/>
              <a:ext cx="2470127" cy="3048000"/>
              <a:chOff x="4378510" y="1566333"/>
              <a:chExt cx="2470127" cy="30480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F68B38F9-AA76-4C45-BBFB-FA39D0124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710" y="20235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7BBC386-58EE-904B-B75E-AC781FD8C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310" y="18711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7366C48-48C1-5B41-92F2-1742895FC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0910" y="17187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D0522848-D489-0C4D-9798-5110F3E06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8510" y="15663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A9187EC-650D-9342-B425-95286FBB8877}"/>
                </a:ext>
              </a:extLst>
            </p:cNvPr>
            <p:cNvSpPr txBox="1"/>
            <p:nvPr/>
          </p:nvSpPr>
          <p:spPr>
            <a:xfrm>
              <a:off x="585602" y="1033933"/>
              <a:ext cx="204414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Process Overview</a:t>
              </a:r>
            </a:p>
            <a:p>
              <a:pPr algn="ctr"/>
              <a:r>
                <a:rPr lang="en-US" sz="1800" dirty="0"/>
                <a:t>(primary)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8622E9-E0A8-A64B-B6B6-2135EA3D8232}"/>
                </a:ext>
              </a:extLst>
            </p:cNvPr>
            <p:cNvSpPr txBox="1"/>
            <p:nvPr/>
          </p:nvSpPr>
          <p:spPr>
            <a:xfrm>
              <a:off x="3611365" y="1033932"/>
              <a:ext cx="167225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Process Detail</a:t>
              </a:r>
            </a:p>
            <a:p>
              <a:pPr algn="ctr"/>
              <a:r>
                <a:rPr lang="en-US" sz="1800" dirty="0"/>
                <a:t>(secondary)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7B1CB5-83B2-754D-A6F1-B2225F36B210}"/>
                </a:ext>
              </a:extLst>
            </p:cNvPr>
            <p:cNvSpPr txBox="1"/>
            <p:nvPr/>
          </p:nvSpPr>
          <p:spPr>
            <a:xfrm>
              <a:off x="6778061" y="1031410"/>
              <a:ext cx="124906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Procedure</a:t>
              </a:r>
            </a:p>
            <a:p>
              <a:pPr algn="ctr"/>
              <a:r>
                <a:rPr lang="en-US" sz="1800" dirty="0"/>
                <a:t>(tertiary)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DF2EE8-0518-AB44-9298-06736637C392}"/>
                </a:ext>
              </a:extLst>
            </p:cNvPr>
            <p:cNvSpPr txBox="1"/>
            <p:nvPr/>
          </p:nvSpPr>
          <p:spPr>
            <a:xfrm>
              <a:off x="9309040" y="1169909"/>
              <a:ext cx="2185214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800" dirty="0"/>
                <a:t>Supporting Material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4644DD1-CFEC-7841-AE0B-F7129EA416FD}"/>
                </a:ext>
              </a:extLst>
            </p:cNvPr>
            <p:cNvGrpSpPr/>
            <p:nvPr/>
          </p:nvGrpSpPr>
          <p:grpSpPr>
            <a:xfrm>
              <a:off x="6167528" y="1878297"/>
              <a:ext cx="2470127" cy="3048000"/>
              <a:chOff x="4378510" y="1566333"/>
              <a:chExt cx="2470127" cy="304800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FE888B-10B6-FC41-9C63-9262D9D6A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35710" y="20235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6B7C0F-F0E0-CA41-8BD2-8B9BEDF6C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3310" y="18711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73F166C-75B8-3A49-97B2-9EB17A37F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0910" y="17187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AD7DF59-71AD-8D40-B3F0-B89F7147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78510" y="1566333"/>
                <a:ext cx="2012927" cy="2590800"/>
              </a:xfrm>
              <a:prstGeom prst="rect">
                <a:avLst/>
              </a:prstGeom>
              <a:ln w="12700">
                <a:solidFill>
                  <a:schemeClr val="accent5"/>
                </a:solidFill>
              </a:ln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754D6AC-0FA3-4941-A90D-E1BBEBA07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84666" y="1878297"/>
              <a:ext cx="2416745" cy="1166753"/>
            </a:xfrm>
            <a:prstGeom prst="rect">
              <a:avLst/>
            </a:prstGeom>
            <a:ln w="12700">
              <a:solidFill>
                <a:schemeClr val="accent5"/>
              </a:solidFill>
            </a:ln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AFE5A0A-1A82-D148-88EB-99C7A2B1E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91974" y="3180715"/>
              <a:ext cx="2419347" cy="1013215"/>
            </a:xfrm>
            <a:prstGeom prst="rect">
              <a:avLst/>
            </a:prstGeom>
            <a:ln w="12700">
              <a:solidFill>
                <a:schemeClr val="accent5"/>
              </a:solidFill>
            </a:ln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957046-B531-054C-9167-D028F30A3441}"/>
              </a:ext>
            </a:extLst>
          </p:cNvPr>
          <p:cNvSpPr txBox="1"/>
          <p:nvPr/>
        </p:nvSpPr>
        <p:spPr>
          <a:xfrm>
            <a:off x="589358" y="5466420"/>
            <a:ext cx="502307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What / Who / When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(company agnostic)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E9B823-FF96-B442-B72A-29DB27E9FF95}"/>
              </a:ext>
            </a:extLst>
          </p:cNvPr>
          <p:cNvSpPr txBox="1"/>
          <p:nvPr/>
        </p:nvSpPr>
        <p:spPr>
          <a:xfrm>
            <a:off x="6155672" y="5466419"/>
            <a:ext cx="2470127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How</a:t>
            </a:r>
          </a:p>
          <a:p>
            <a:pPr algn="ctr"/>
            <a:r>
              <a:rPr lang="en-US" sz="1200" dirty="0">
                <a:solidFill>
                  <a:srgbClr val="7030A0"/>
                </a:solidFill>
              </a:rPr>
              <a:t>(company specific)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8EE2EBA-1CA0-B349-9D31-4BBE2F84718F}"/>
              </a:ext>
            </a:extLst>
          </p:cNvPr>
          <p:cNvCxnSpPr>
            <a:cxnSpLocks/>
          </p:cNvCxnSpPr>
          <p:nvPr/>
        </p:nvCxnSpPr>
        <p:spPr>
          <a:xfrm>
            <a:off x="8862646" y="1511316"/>
            <a:ext cx="0" cy="4401377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93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1E6F0E-794E-2C48-AC4E-CA2D96865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956728"/>
            <a:ext cx="4969390" cy="5874125"/>
          </a:xfrm>
          <a:prstGeom prst="rect">
            <a:avLst/>
          </a:prstGeom>
          <a:effectLst>
            <a:outerShdw blurRad="50800" dist="50800" dir="18900000" algn="ctr" rotWithShape="0">
              <a:schemeClr val="tx2">
                <a:lumMod val="20000"/>
                <a:lumOff val="80000"/>
              </a:schemeClr>
            </a:outerShdw>
          </a:effectLst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Requirement Page Sample (1 of 2)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8AABEC-2EBD-BF42-B5D0-7CB0738B6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70544"/>
              </p:ext>
            </p:extLst>
          </p:nvPr>
        </p:nvGraphicFramePr>
        <p:xfrm>
          <a:off x="6026949" y="1395793"/>
          <a:ext cx="5706500" cy="4066413"/>
        </p:xfrm>
        <a:graphic>
          <a:graphicData uri="http://schemas.openxmlformats.org/drawingml/2006/table">
            <a:tbl>
              <a:tblPr firstRow="1" bandRow="1">
                <a:tableStyleId>{F9A1F375-83D2-49B6-B6D9-1E75FAB2CD22}</a:tableStyleId>
              </a:tblPr>
              <a:tblGrid>
                <a:gridCol w="497887">
                  <a:extLst>
                    <a:ext uri="{9D8B030D-6E8A-4147-A177-3AD203B41FA5}">
                      <a16:colId xmlns:a16="http://schemas.microsoft.com/office/drawing/2014/main" val="1311773605"/>
                    </a:ext>
                  </a:extLst>
                </a:gridCol>
                <a:gridCol w="1715605">
                  <a:extLst>
                    <a:ext uri="{9D8B030D-6E8A-4147-A177-3AD203B41FA5}">
                      <a16:colId xmlns:a16="http://schemas.microsoft.com/office/drawing/2014/main" val="1402293378"/>
                    </a:ext>
                  </a:extLst>
                </a:gridCol>
                <a:gridCol w="3493008">
                  <a:extLst>
                    <a:ext uri="{9D8B030D-6E8A-4147-A177-3AD203B41FA5}">
                      <a16:colId xmlns:a16="http://schemas.microsoft.com/office/drawing/2014/main" val="1149432960"/>
                    </a:ext>
                  </a:extLst>
                </a:gridCol>
              </a:tblGrid>
              <a:tr h="28694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Section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917330"/>
                  </a:ext>
                </a:extLst>
              </a:tr>
              <a:tr h="81280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Title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title of the phase requirements and its ID. Each AVCDL phase requirement has a unique ID comprised of ‘AVCDL’, the phase (here ‘requirements’) and a sequence number.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45472037"/>
                  </a:ext>
                </a:extLst>
              </a:tr>
              <a:tr h="76708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Owner Group / Role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The group accountable for the activity and the NCWF role. These link to a summary of the particular group’s accountable phase requirements and the NIST SP 800-181 workforce job description.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4959975"/>
                  </a:ext>
                </a:extLst>
              </a:tr>
              <a:tr h="44704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RACI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RACI information for the various groups possibly involved in the activity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72299571"/>
                  </a:ext>
                </a:extLst>
              </a:tr>
              <a:tr h="34542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A general description of the activity and its application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48304878"/>
                  </a:ext>
                </a:extLst>
              </a:tr>
              <a:tr h="34542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Training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Whether training is provided for the activity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98147878"/>
                  </a:ext>
                </a:extLst>
              </a:tr>
              <a:tr h="34542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Internal Dependencies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Predecessor AVCDL phase requirements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00999030"/>
                  </a:ext>
                </a:extLst>
              </a:tr>
              <a:tr h="34542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External Dependencies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Non-security group dependent materials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866888653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43CF845F-323F-E844-BE47-4C23E41C8073}"/>
              </a:ext>
            </a:extLst>
          </p:cNvPr>
          <p:cNvGrpSpPr/>
          <p:nvPr/>
        </p:nvGrpSpPr>
        <p:grpSpPr>
          <a:xfrm>
            <a:off x="6136926" y="2895599"/>
            <a:ext cx="300081" cy="219154"/>
            <a:chOff x="5755773" y="2449735"/>
            <a:chExt cx="300081" cy="21915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83714C-2CB1-4F43-8031-978F3F1C5986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D3C93E2-E26B-A94D-898B-AEDC26A31A3C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2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60F875-392F-2443-A148-C3309DD1F44F}"/>
              </a:ext>
            </a:extLst>
          </p:cNvPr>
          <p:cNvGrpSpPr/>
          <p:nvPr/>
        </p:nvGrpSpPr>
        <p:grpSpPr>
          <a:xfrm>
            <a:off x="6136926" y="1983896"/>
            <a:ext cx="300081" cy="219154"/>
            <a:chOff x="5755773" y="2449735"/>
            <a:chExt cx="300081" cy="21915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DEC89E-F6E2-D341-8AE8-9513EE87838A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486F6E-BB94-6A44-B123-AAF986B21828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1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D82C957-1821-6A44-920C-1916CCDD247A}"/>
              </a:ext>
            </a:extLst>
          </p:cNvPr>
          <p:cNvGrpSpPr/>
          <p:nvPr/>
        </p:nvGrpSpPr>
        <p:grpSpPr>
          <a:xfrm>
            <a:off x="6136926" y="4069325"/>
            <a:ext cx="300081" cy="219154"/>
            <a:chOff x="5755773" y="2449735"/>
            <a:chExt cx="300081" cy="21915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3343057-D9DF-7349-9DFA-140D3E7E4CB0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55527A-475A-D843-B1CF-F2862CD31290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4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FB839B-9A01-414E-B6E5-2FC1FAAFA635}"/>
              </a:ext>
            </a:extLst>
          </p:cNvPr>
          <p:cNvGrpSpPr/>
          <p:nvPr/>
        </p:nvGrpSpPr>
        <p:grpSpPr>
          <a:xfrm>
            <a:off x="6136926" y="3634774"/>
            <a:ext cx="300081" cy="219154"/>
            <a:chOff x="5755773" y="2449735"/>
            <a:chExt cx="300081" cy="21915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4A0AEA-CE24-BD4C-8FE3-903AD49BD69B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01695D-30C5-E648-900A-57DB15DA54C6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3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57FEA3-7642-1C46-B74D-D1B1F4B785F7}"/>
              </a:ext>
            </a:extLst>
          </p:cNvPr>
          <p:cNvGrpSpPr/>
          <p:nvPr/>
        </p:nvGrpSpPr>
        <p:grpSpPr>
          <a:xfrm>
            <a:off x="6136926" y="4488762"/>
            <a:ext cx="300081" cy="219154"/>
            <a:chOff x="5755773" y="2449735"/>
            <a:chExt cx="300081" cy="21915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C32A34D-83BE-E947-9EF3-7893F66FD982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7887B2-B825-F647-A1F3-7A6DBFAC9AA3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5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B10BFE-1CA3-0740-BC8E-32BBBFC1D5A4}"/>
              </a:ext>
            </a:extLst>
          </p:cNvPr>
          <p:cNvGrpSpPr/>
          <p:nvPr/>
        </p:nvGrpSpPr>
        <p:grpSpPr>
          <a:xfrm>
            <a:off x="6136926" y="5193479"/>
            <a:ext cx="300081" cy="219154"/>
            <a:chOff x="5755773" y="2449735"/>
            <a:chExt cx="300081" cy="219154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CC23D6A-7E68-1E4C-AA04-288325A4431B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27E6D4-C9E7-6D42-9BBF-66463F0BB052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7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A0CFB2F-7B4A-A340-92A0-6DB7811DF64B}"/>
              </a:ext>
            </a:extLst>
          </p:cNvPr>
          <p:cNvGrpSpPr/>
          <p:nvPr/>
        </p:nvGrpSpPr>
        <p:grpSpPr>
          <a:xfrm>
            <a:off x="6136926" y="4827923"/>
            <a:ext cx="300081" cy="219154"/>
            <a:chOff x="5755773" y="2449735"/>
            <a:chExt cx="300081" cy="2191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9514B6E-2310-4346-9FCA-D8B6F0BAC21F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8D81DA-4D4C-8D4F-B97E-BABB0482FC0A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6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811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Phase Requirement Page Sample (2 of 2)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48AABEC-2EBD-BF42-B5D0-7CB0738B6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90561"/>
              </p:ext>
            </p:extLst>
          </p:nvPr>
        </p:nvGraphicFramePr>
        <p:xfrm>
          <a:off x="6026949" y="2508077"/>
          <a:ext cx="5706500" cy="2369729"/>
        </p:xfrm>
        <a:graphic>
          <a:graphicData uri="http://schemas.openxmlformats.org/drawingml/2006/table">
            <a:tbl>
              <a:tblPr firstRow="1" bandRow="1">
                <a:tableStyleId>{F9A1F375-83D2-49B6-B6D9-1E75FAB2CD22}</a:tableStyleId>
              </a:tblPr>
              <a:tblGrid>
                <a:gridCol w="497887">
                  <a:extLst>
                    <a:ext uri="{9D8B030D-6E8A-4147-A177-3AD203B41FA5}">
                      <a16:colId xmlns:a16="http://schemas.microsoft.com/office/drawing/2014/main" val="1311773605"/>
                    </a:ext>
                  </a:extLst>
                </a:gridCol>
                <a:gridCol w="1715605">
                  <a:extLst>
                    <a:ext uri="{9D8B030D-6E8A-4147-A177-3AD203B41FA5}">
                      <a16:colId xmlns:a16="http://schemas.microsoft.com/office/drawing/2014/main" val="1402293378"/>
                    </a:ext>
                  </a:extLst>
                </a:gridCol>
                <a:gridCol w="3493008">
                  <a:extLst>
                    <a:ext uri="{9D8B030D-6E8A-4147-A177-3AD203B41FA5}">
                      <a16:colId xmlns:a16="http://schemas.microsoft.com/office/drawing/2014/main" val="1149432960"/>
                    </a:ext>
                  </a:extLst>
                </a:gridCol>
              </a:tblGrid>
              <a:tr h="286947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Item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Section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Description</a:t>
                      </a:r>
                    </a:p>
                  </a:txBody>
                  <a:tcPr marL="45720" marR="4572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917330"/>
                  </a:ext>
                </a:extLst>
              </a:tr>
              <a:tr h="81280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Phase Products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Products created as a result of the activity. These are linked to secondary documents providing more specific information into the process needed to create them.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45472037"/>
                  </a:ext>
                </a:extLst>
              </a:tr>
              <a:tr h="44907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21434 Work Products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 </a:t>
                      </a: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ISO 21434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work products / requirements satisfied by the activity.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4959975"/>
                  </a:ext>
                </a:extLst>
              </a:tr>
              <a:tr h="44704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WP.29 Requirements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Specific </a:t>
                      </a:r>
                      <a:r>
                        <a:rPr lang="en-US" sz="1200" b="1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WP.29 CSMS (R155) </a:t>
                      </a:r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requirements satisfied by the activity.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72299571"/>
                  </a:ext>
                </a:extLst>
              </a:tr>
              <a:tr h="345422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" panose="02000000000000000000" pitchFamily="2" charset="0"/>
                        <a:ea typeface="Roboto" panose="02000000000000000000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CMMC Practices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CMMC best practices applicable to the activity.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148304878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B4A3C15-B280-784A-9F4E-D6EFE81D98D6}"/>
              </a:ext>
            </a:extLst>
          </p:cNvPr>
          <p:cNvGrpSpPr/>
          <p:nvPr/>
        </p:nvGrpSpPr>
        <p:grpSpPr>
          <a:xfrm>
            <a:off x="6132375" y="4190746"/>
            <a:ext cx="300082" cy="219154"/>
            <a:chOff x="5755774" y="3053038"/>
            <a:chExt cx="300082" cy="21915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E875F7-1384-9C47-890F-75C5959543FC}"/>
                </a:ext>
              </a:extLst>
            </p:cNvPr>
            <p:cNvSpPr/>
            <p:nvPr/>
          </p:nvSpPr>
          <p:spPr>
            <a:xfrm>
              <a:off x="5788681" y="3053038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17CDED2-8C35-0944-AFE5-5FDD9CBFEC12}"/>
                </a:ext>
              </a:extLst>
            </p:cNvPr>
            <p:cNvSpPr txBox="1"/>
            <p:nvPr/>
          </p:nvSpPr>
          <p:spPr>
            <a:xfrm>
              <a:off x="5755774" y="3056748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10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D602EA-C3B0-5C49-8649-A75DCBBB01C3}"/>
              </a:ext>
            </a:extLst>
          </p:cNvPr>
          <p:cNvGrpSpPr/>
          <p:nvPr/>
        </p:nvGrpSpPr>
        <p:grpSpPr>
          <a:xfrm>
            <a:off x="6132375" y="4580241"/>
            <a:ext cx="300082" cy="219154"/>
            <a:chOff x="5755774" y="3480318"/>
            <a:chExt cx="300082" cy="21915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1F65F5-E7E0-1E48-9D12-13735D9C605A}"/>
                </a:ext>
              </a:extLst>
            </p:cNvPr>
            <p:cNvSpPr/>
            <p:nvPr/>
          </p:nvSpPr>
          <p:spPr>
            <a:xfrm>
              <a:off x="5788681" y="3480318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7C7F3A-B539-0B4F-A128-B9BFE88CA19A}"/>
                </a:ext>
              </a:extLst>
            </p:cNvPr>
            <p:cNvSpPr txBox="1"/>
            <p:nvPr/>
          </p:nvSpPr>
          <p:spPr>
            <a:xfrm>
              <a:off x="5755774" y="3484028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11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BBC1C-5EEC-7349-8D87-66B94C2D6ECB}"/>
              </a:ext>
            </a:extLst>
          </p:cNvPr>
          <p:cNvGrpSpPr/>
          <p:nvPr/>
        </p:nvGrpSpPr>
        <p:grpSpPr>
          <a:xfrm>
            <a:off x="6132374" y="3733779"/>
            <a:ext cx="300081" cy="219154"/>
            <a:chOff x="5755773" y="2449735"/>
            <a:chExt cx="300081" cy="21915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10E237-B906-BD40-8964-D710F62C2540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4E9D00-D379-4342-9158-C3D6D9B3A589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9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CE9889-847E-4445-AE74-6C1F6D6A72D7}"/>
              </a:ext>
            </a:extLst>
          </p:cNvPr>
          <p:cNvGrpSpPr/>
          <p:nvPr/>
        </p:nvGrpSpPr>
        <p:grpSpPr>
          <a:xfrm>
            <a:off x="6124818" y="3096154"/>
            <a:ext cx="300081" cy="219154"/>
            <a:chOff x="5755773" y="2449735"/>
            <a:chExt cx="300081" cy="21915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B535CD3-97AD-C74E-9215-222236D914F5}"/>
                </a:ext>
              </a:extLst>
            </p:cNvPr>
            <p:cNvSpPr/>
            <p:nvPr/>
          </p:nvSpPr>
          <p:spPr>
            <a:xfrm>
              <a:off x="5788681" y="2449735"/>
              <a:ext cx="219154" cy="219154"/>
            </a:xfrm>
            <a:prstGeom prst="ellipse">
              <a:avLst/>
            </a:prstGeom>
            <a:solidFill>
              <a:srgbClr val="FFF2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en-US" sz="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EAEE91-3EFA-BC42-BF85-E104367AD643}"/>
                </a:ext>
              </a:extLst>
            </p:cNvPr>
            <p:cNvSpPr txBox="1"/>
            <p:nvPr/>
          </p:nvSpPr>
          <p:spPr>
            <a:xfrm>
              <a:off x="5755773" y="2453445"/>
              <a:ext cx="30008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Roboto" panose="02000000000000000000" pitchFamily="2" charset="0"/>
                  <a:ea typeface="Roboto" panose="02000000000000000000" pitchFamily="2" charset="0"/>
                </a:rPr>
                <a:t>8</a:t>
              </a:r>
              <a:endParaRPr lang="en-US" sz="9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pic>
        <p:nvPicPr>
          <p:cNvPr id="14" name="Picture 1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AA932A5-2116-B84B-93A6-D0D6C0AE7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79" y="1266462"/>
            <a:ext cx="5013166" cy="4852958"/>
          </a:xfrm>
          <a:prstGeom prst="rect">
            <a:avLst/>
          </a:prstGeom>
          <a:effectLst>
            <a:outerShdw blurRad="50800" dist="50800" dir="2700000" algn="ctr" rotWithShape="0">
              <a:schemeClr val="tx2">
                <a:lumMod val="20000"/>
                <a:lumOff val="8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96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31F59BF-2CD9-0845-8D41-278BC7B90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1" y="936914"/>
            <a:ext cx="11733181" cy="5460403"/>
          </a:xfrm>
          <a:prstGeom prst="rect">
            <a:avLst/>
          </a:prstGeom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Flows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247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Traceability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Picture 3" descr="A picture containing text, keyboard, black, dark&#10;&#10;Description automatically generated">
            <a:extLst>
              <a:ext uri="{FF2B5EF4-FFF2-40B4-BE49-F238E27FC236}">
                <a16:creationId xmlns:a16="http://schemas.microsoft.com/office/drawing/2014/main" id="{2117CA67-789C-494C-BE3F-4565F56BC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44530"/>
          <a:stretch/>
        </p:blipFill>
        <p:spPr>
          <a:xfrm>
            <a:off x="188911" y="1121790"/>
            <a:ext cx="11905488" cy="550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93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65D41A42-036C-6B4E-B12D-CDEF12F5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638" y="985083"/>
            <a:ext cx="6019547" cy="54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79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7548685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on GitHub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98602B-1BC4-904C-BFAC-74CE0F089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60" y="1034903"/>
            <a:ext cx="9405504" cy="536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603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7548685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Posts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4063C4-50C3-7D47-A37B-07C774F8B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6" y="985082"/>
            <a:ext cx="11271991" cy="53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5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Will We Get There</a:t>
            </a:r>
            <a:endParaRPr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1140BA-F3DC-5F47-9341-86B6C60E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920" y="985083"/>
            <a:ext cx="3910930" cy="552620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2204C3B-A617-0448-8311-7982EBBD6185}"/>
              </a:ext>
            </a:extLst>
          </p:cNvPr>
          <p:cNvSpPr/>
          <p:nvPr/>
        </p:nvSpPr>
        <p:spPr>
          <a:xfrm>
            <a:off x="3811281" y="3102727"/>
            <a:ext cx="3058036" cy="1290917"/>
          </a:xfrm>
          <a:prstGeom prst="striped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C03FEA-80E7-0C4F-AA0D-3B743D242E3A}"/>
              </a:ext>
            </a:extLst>
          </p:cNvPr>
          <p:cNvSpPr/>
          <p:nvPr/>
        </p:nvSpPr>
        <p:spPr>
          <a:xfrm>
            <a:off x="1365871" y="1393694"/>
            <a:ext cx="2098651" cy="470898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00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rgbClr val="FF0000"/>
                  </a:fgClr>
                  <a:bgClr>
                    <a:schemeClr val="bg1"/>
                  </a:bgClr>
                </a:patt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4434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7548685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 Status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9F2F84-71A3-B24F-8700-817D30276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" y="921119"/>
            <a:ext cx="10942064" cy="547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95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</a:t>
            </a:r>
            <a:endParaRPr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F3BBA9-EECF-CF45-A18B-980500490775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3626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44A41A-97D9-9540-A61A-EC9016D06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 – Primary Document</a:t>
            </a:r>
            <a:endParaRPr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8257E-5FF7-3B4C-BE52-747ECC94D536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6464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 – Reference Material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FE0C9-196E-C14A-AD18-A14C5CEA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7" y="4875352"/>
            <a:ext cx="2349109" cy="113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DE02D-3148-FF42-AEF9-F9FEC7F9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8" y="5320323"/>
            <a:ext cx="2351638" cy="984859"/>
          </a:xfrm>
          <a:prstGeom prst="rect">
            <a:avLst/>
          </a:prstGeom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5B95C37-AEAE-B144-AE20-F498CED18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103D2D1-715D-344D-A22B-BC4CD608020B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7061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 – Some Secondaries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FE0C9-196E-C14A-AD18-A14C5CEA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7" y="4875352"/>
            <a:ext cx="2349109" cy="113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DE02D-3148-FF42-AEF9-F9FEC7F9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8" y="5320323"/>
            <a:ext cx="2351638" cy="984859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92BA0F-4C50-6F48-B04A-40C836DB5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84" y="2163606"/>
            <a:ext cx="1972934" cy="253844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46CEC6-F79E-B64B-B68A-5F78326F0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921" y="2602928"/>
            <a:ext cx="1966335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1BE88F-FB6D-BC41-A330-B0321D8C5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6395" y="3077579"/>
            <a:ext cx="1980935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C5088EA-87F2-AD4F-8747-8ED591C89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3027" y="3493118"/>
            <a:ext cx="1980935" cy="25505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2D8980B-48C7-0E4A-9CFD-A54C84D774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55430" y="3910362"/>
            <a:ext cx="1980935" cy="2553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24F046-B648-5C45-B338-3F0CCF1619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44C79A3-86D3-4744-88CC-C32D3256D5B1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11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963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 – Supplier Materials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FE0C9-196E-C14A-AD18-A14C5CEA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7" y="4875352"/>
            <a:ext cx="2349109" cy="113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DE02D-3148-FF42-AEF9-F9FEC7F9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8" y="5320323"/>
            <a:ext cx="2351638" cy="98485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4646A8-F0F3-9542-9312-CEE62FE6D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834" y="1111813"/>
            <a:ext cx="1959992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A30BA6-FC12-3542-858C-EA58C6FBC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643" y="1662798"/>
            <a:ext cx="1959992" cy="253483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DD955-FB51-884A-BB70-F684A7490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2031" y="4425692"/>
            <a:ext cx="3173604" cy="1971625"/>
          </a:xfrm>
          <a:prstGeom prst="rect">
            <a:avLst/>
          </a:prstGeom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92BA0F-4C50-6F48-B04A-40C836DB5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584" y="2163606"/>
            <a:ext cx="1972934" cy="253844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46CEC6-F79E-B64B-B68A-5F78326F0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921" y="2602928"/>
            <a:ext cx="1966335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38DDA6C-5C14-B045-99A9-B1386C798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135" y="5170076"/>
            <a:ext cx="3033583" cy="1459324"/>
          </a:xfrm>
          <a:prstGeom prst="rect">
            <a:avLst/>
          </a:prstGeom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1BE88F-FB6D-BC41-A330-B0321D8C5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6395" y="3077579"/>
            <a:ext cx="1980935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0" name="Picture 1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E750DD6-C9CA-2B40-B4FF-AF4BB1EE31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3027" y="3493118"/>
            <a:ext cx="1980935" cy="25505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EFFDA-F10E-4048-B145-C3987A39D3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55430" y="3910362"/>
            <a:ext cx="1980935" cy="2553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C9BE0A5-3DBA-E046-9AFB-29412B89F2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E354242-2F03-EC4B-A64A-76404D3BD541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15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9222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AVCDL Documents Available Today – Introductory Blog Posts</a:t>
            </a:r>
            <a:endParaRPr dirty="0"/>
          </a:p>
        </p:txBody>
      </p:sp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AFE0C9-196E-C14A-AD18-A14C5CEA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7" y="4875352"/>
            <a:ext cx="2349109" cy="1134100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DE02D-3148-FF42-AEF9-F9FEC7F91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8" y="5320323"/>
            <a:ext cx="2351638" cy="984859"/>
          </a:xfrm>
          <a:prstGeom prst="rect">
            <a:avLst/>
          </a:prstGeom>
        </p:spPr>
      </p:pic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4646A8-F0F3-9542-9312-CEE62FE6D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834" y="1111813"/>
            <a:ext cx="1959992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A30BA6-FC12-3542-858C-EA58C6FBCB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5643" y="1662798"/>
            <a:ext cx="1959992" cy="253483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ADD955-FB51-884A-BB70-F684A7490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2031" y="4425692"/>
            <a:ext cx="3173604" cy="197162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92BA0F-4C50-6F48-B04A-40C836DB5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5584" y="2163606"/>
            <a:ext cx="1972934" cy="253844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46CEC6-F79E-B64B-B68A-5F78326F0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9921" y="2602928"/>
            <a:ext cx="1966335" cy="2530863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38DDA6C-5C14-B045-99A9-B1386C7989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07135" y="5170076"/>
            <a:ext cx="3033583" cy="145932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C48AFA2-0F70-D944-A9B7-0B63BAC2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80828" y="1084917"/>
            <a:ext cx="1959992" cy="252586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41ECF1-4F53-694C-96BC-D32B980591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1324" y="1441980"/>
            <a:ext cx="1959992" cy="2534035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5" name="Picture 2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BCD189-4D2B-8849-AB1E-1B9CBCD1DD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1294" y="1804764"/>
            <a:ext cx="1977741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7" name="Picture 26" descr="Text, letter&#10;&#10;Description automatically generated">
            <a:extLst>
              <a:ext uri="{FF2B5EF4-FFF2-40B4-BE49-F238E27FC236}">
                <a16:creationId xmlns:a16="http://schemas.microsoft.com/office/drawing/2014/main" id="{D4484DC9-2778-3342-81C1-8B0997C313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264" y="2258228"/>
            <a:ext cx="1977741" cy="2543266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9" name="Picture 28" descr="Text, application&#10;&#10;Description automatically generated">
            <a:extLst>
              <a:ext uri="{FF2B5EF4-FFF2-40B4-BE49-F238E27FC236}">
                <a16:creationId xmlns:a16="http://schemas.microsoft.com/office/drawing/2014/main" id="{8F0D631E-7B28-8247-ADAF-A75FA2A0888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68438" y="2710068"/>
            <a:ext cx="1982704" cy="2552852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31" name="Picture 30" descr="Text, letter&#10;&#10;Description automatically generated">
            <a:extLst>
              <a:ext uri="{FF2B5EF4-FFF2-40B4-BE49-F238E27FC236}">
                <a16:creationId xmlns:a16="http://schemas.microsoft.com/office/drawing/2014/main" id="{B0B92218-3CA1-2D42-A598-A491C989CD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01805" y="3161908"/>
            <a:ext cx="1979501" cy="2552852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19" name="Picture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91BE88F-FB6D-BC41-A330-B0321D8C5C9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46395" y="3077579"/>
            <a:ext cx="1980935" cy="2552851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05BAA4-4FBF-8D4F-92DF-99B60EFFD0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83027" y="3493118"/>
            <a:ext cx="1980935" cy="25505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2" name="Picture 2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3F9CA4-C2F6-744F-81DE-42B33CA9980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55430" y="3910362"/>
            <a:ext cx="1980935" cy="2553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pic>
        <p:nvPicPr>
          <p:cNvPr id="24" name="Picture 2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A3591EF-A270-5E47-897B-1708906202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5617" y="1084917"/>
            <a:ext cx="1978346" cy="25527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E38643-DBB1-F54F-8BA9-677E6223EA60}"/>
              </a:ext>
            </a:extLst>
          </p:cNvPr>
          <p:cNvSpPr/>
          <p:nvPr/>
        </p:nvSpPr>
        <p:spPr>
          <a:xfrm>
            <a:off x="296675" y="6386936"/>
            <a:ext cx="3836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  <a:hlinkClick r:id="rId21"/>
              </a:rPr>
              <a:t>https://github.com/nutonomy/AVCDL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2503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(1 of 2)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879;p147">
            <a:extLst>
              <a:ext uri="{FF2B5EF4-FFF2-40B4-BE49-F238E27FC236}">
                <a16:creationId xmlns:a16="http://schemas.microsoft.com/office/drawing/2014/main" id="{62E5AFC2-2A26-CB49-B6DE-929E6E719FC5}"/>
              </a:ext>
            </a:extLst>
          </p:cNvPr>
          <p:cNvSpPr txBox="1">
            <a:spLocks/>
          </p:cNvSpPr>
          <p:nvPr/>
        </p:nvSpPr>
        <p:spPr>
          <a:xfrm>
            <a:off x="455616" y="1146448"/>
            <a:ext cx="11277592" cy="4955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Systems and software engineering - Software life cycle processes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https://en.wikipedia.org/wiki/ISO/IEC_12207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Systems and software engineering - System life cycle processes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https://en.wikipedia.org/wiki/ISO/IEC_15288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Road vehicles – Functional safety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https://en.wikipedia.org/wiki/ISO_26262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Secure Software Development for Autonomous Vehicles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https://www.sae.org/standards/content/iso/sae21434.d1/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Microsoft Security Development Lifecycle (SDL) - simplified implementation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7"/>
              </a:rPr>
              <a:t>http://download.microsoft.com/download/F/7/D/F7D6B14F-0149-4FE8-A00F-0B9858404D85/Simplified Implementation of the SDL.doc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NHTSA Cybersecurity Best Practices for the Safety of Modern Vehicles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8"/>
              </a:rPr>
              <a:t>https://www.nhtsa.gov/staticfiles/nvs/pdf/812333_CybersecurityForModernVehicles.pdf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/>
              <a:t>NICE Cybersecurity Workforce Framework (NCWF)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9"/>
              </a:rPr>
              <a:t>https://nvlpubs.nist.gov/nistpubs/SpecialPublications/NIST.SP.800-181r1.pdf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3108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(2 of 2)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879;p147">
            <a:extLst>
              <a:ext uri="{FF2B5EF4-FFF2-40B4-BE49-F238E27FC236}">
                <a16:creationId xmlns:a16="http://schemas.microsoft.com/office/drawing/2014/main" id="{62E5AFC2-2A26-CB49-B6DE-929E6E719FC5}"/>
              </a:ext>
            </a:extLst>
          </p:cNvPr>
          <p:cNvSpPr txBox="1">
            <a:spLocks/>
          </p:cNvSpPr>
          <p:nvPr/>
        </p:nvSpPr>
        <p:spPr>
          <a:xfrm>
            <a:off x="455616" y="1146448"/>
            <a:ext cx="11277592" cy="292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b="1" dirty="0"/>
              <a:t>Secure Software Development Framework (SSDF)</a:t>
            </a:r>
            <a:br>
              <a:rPr lang="en-US" dirty="0"/>
            </a:b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https://nvlpubs.nist.gov/nistpubs/CSWP/NIST.CSWP.04232020.pdf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AVCDL (GitHub)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https://github.com/nutonomy/AVCDL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Courier New" panose="02070309020205020404" pitchFamily="49" charset="0"/>
              </a:rPr>
              <a:t>AVCDL Introductory Blog Post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https://github.com/nutonomy/AVCDL/tree/main/background_material/blog_posts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0"/>
              </a:spcBef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UN Regulation No. 155 - Cyber security and cyber security management system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spcAft>
                <a:spcPts val="1200"/>
              </a:spcAft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  <a:hlinkClick r:id="rId6"/>
              </a:rPr>
              <a:t>https://unece.org/transport/documents/2021/03/standards/un-regulation-no-155-cyber-security-and-cyber-security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4376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6A843FE-B0D0-C64D-856C-E24961CB7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5" y="1226565"/>
            <a:ext cx="3910930" cy="5046498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199" name="Google Shape;1199;p156"/>
          <p:cNvSpPr txBox="1">
            <a:spLocks noGrp="1"/>
          </p:cNvSpPr>
          <p:nvPr>
            <p:ph type="title"/>
          </p:nvPr>
        </p:nvSpPr>
        <p:spPr>
          <a:xfrm>
            <a:off x="455616" y="460683"/>
            <a:ext cx="11277833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Vehicle Cybersecurity Development Lifecycle</a:t>
            </a:r>
            <a:endParaRPr dirty="0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1140BA-F3DC-5F47-9341-86B6C60E5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20" y="985083"/>
            <a:ext cx="3910930" cy="5526207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200" name="Google Shape;1200;p156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Striped Right Arrow 2">
            <a:extLst>
              <a:ext uri="{FF2B5EF4-FFF2-40B4-BE49-F238E27FC236}">
                <a16:creationId xmlns:a16="http://schemas.microsoft.com/office/drawing/2014/main" id="{42204C3B-A617-0448-8311-7982EBBD6185}"/>
              </a:ext>
            </a:extLst>
          </p:cNvPr>
          <p:cNvSpPr/>
          <p:nvPr/>
        </p:nvSpPr>
        <p:spPr>
          <a:xfrm>
            <a:off x="5025149" y="3102727"/>
            <a:ext cx="1844168" cy="1290917"/>
          </a:xfrm>
          <a:prstGeom prst="stripedRightArrow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4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 Basics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EF0734-7227-184D-B01D-D81B0BDC7359}"/>
              </a:ext>
            </a:extLst>
          </p:cNvPr>
          <p:cNvGrpSpPr/>
          <p:nvPr/>
        </p:nvGrpSpPr>
        <p:grpSpPr>
          <a:xfrm>
            <a:off x="4913317" y="1961305"/>
            <a:ext cx="3012103" cy="536020"/>
            <a:chOff x="4913317" y="1961305"/>
            <a:chExt cx="3012103" cy="53602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67B988-DEF6-2F43-911A-D72AEA68DFEA}"/>
                </a:ext>
              </a:extLst>
            </p:cNvPr>
            <p:cNvSpPr/>
            <p:nvPr/>
          </p:nvSpPr>
          <p:spPr>
            <a:xfrm>
              <a:off x="4913317" y="1961305"/>
              <a:ext cx="1979852" cy="53602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Policy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2C1173-7B41-1747-81C3-F612EEEDC231}"/>
                </a:ext>
              </a:extLst>
            </p:cNvPr>
            <p:cNvSpPr txBox="1"/>
            <p:nvPr/>
          </p:nvSpPr>
          <p:spPr>
            <a:xfrm>
              <a:off x="7125201" y="203102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Why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 Basics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2ED4AD-EF60-024A-AD9F-C99EDA05D123}"/>
              </a:ext>
            </a:extLst>
          </p:cNvPr>
          <p:cNvGrpSpPr/>
          <p:nvPr/>
        </p:nvGrpSpPr>
        <p:grpSpPr>
          <a:xfrm>
            <a:off x="4913317" y="1961305"/>
            <a:ext cx="5062344" cy="1730618"/>
            <a:chOff x="4913317" y="1961305"/>
            <a:chExt cx="5062344" cy="1730618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67B988-DEF6-2F43-911A-D72AEA68DFEA}"/>
                </a:ext>
              </a:extLst>
            </p:cNvPr>
            <p:cNvSpPr/>
            <p:nvPr/>
          </p:nvSpPr>
          <p:spPr>
            <a:xfrm>
              <a:off x="4913317" y="1961305"/>
              <a:ext cx="1979852" cy="53602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Policy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548DD7-78C5-DA45-8839-500BB7C3433D}"/>
                </a:ext>
              </a:extLst>
            </p:cNvPr>
            <p:cNvSpPr/>
            <p:nvPr/>
          </p:nvSpPr>
          <p:spPr>
            <a:xfrm>
              <a:off x="4913317" y="3155903"/>
              <a:ext cx="1979852" cy="536020"/>
            </a:xfrm>
            <a:prstGeom prst="roundRect">
              <a:avLst/>
            </a:prstGeom>
            <a:solidFill>
              <a:srgbClr val="FFB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Process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2C1173-7B41-1747-81C3-F612EEEDC231}"/>
                </a:ext>
              </a:extLst>
            </p:cNvPr>
            <p:cNvSpPr txBox="1"/>
            <p:nvPr/>
          </p:nvSpPr>
          <p:spPr>
            <a:xfrm>
              <a:off x="7125201" y="203102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F16F4-D87C-7D4B-81AA-3C91FEFDBC87}"/>
                </a:ext>
              </a:extLst>
            </p:cNvPr>
            <p:cNvSpPr txBox="1"/>
            <p:nvPr/>
          </p:nvSpPr>
          <p:spPr>
            <a:xfrm>
              <a:off x="7125201" y="3193080"/>
              <a:ext cx="2850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What / Who / When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B11FCC-5EF4-D84B-B21E-8FF18040B55F}"/>
                </a:ext>
              </a:extLst>
            </p:cNvPr>
            <p:cNvCxnSpPr>
              <a:stCxn id="10" idx="0"/>
              <a:endCxn id="4" idx="2"/>
            </p:cNvCxnSpPr>
            <p:nvPr/>
          </p:nvCxnSpPr>
          <p:spPr>
            <a:xfrm flipV="1">
              <a:off x="5903243" y="2497325"/>
              <a:ext cx="0" cy="6585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141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 Basics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30B83-FB84-8D4B-8DED-D7C0D7854E55}"/>
              </a:ext>
            </a:extLst>
          </p:cNvPr>
          <p:cNvGrpSpPr/>
          <p:nvPr/>
        </p:nvGrpSpPr>
        <p:grpSpPr>
          <a:xfrm>
            <a:off x="4913317" y="1961305"/>
            <a:ext cx="5062344" cy="2935699"/>
            <a:chOff x="4913317" y="1961305"/>
            <a:chExt cx="5062344" cy="293569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67B988-DEF6-2F43-911A-D72AEA68DFEA}"/>
                </a:ext>
              </a:extLst>
            </p:cNvPr>
            <p:cNvSpPr/>
            <p:nvPr/>
          </p:nvSpPr>
          <p:spPr>
            <a:xfrm>
              <a:off x="4913317" y="1961305"/>
              <a:ext cx="1979852" cy="53602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Policy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548DD7-78C5-DA45-8839-500BB7C3433D}"/>
                </a:ext>
              </a:extLst>
            </p:cNvPr>
            <p:cNvSpPr/>
            <p:nvPr/>
          </p:nvSpPr>
          <p:spPr>
            <a:xfrm>
              <a:off x="4913317" y="3155903"/>
              <a:ext cx="1979852" cy="536020"/>
            </a:xfrm>
            <a:prstGeom prst="roundRect">
              <a:avLst/>
            </a:prstGeom>
            <a:solidFill>
              <a:srgbClr val="FFB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Process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E8252F-5D29-7A48-84A8-6EB74736F9F9}"/>
                </a:ext>
              </a:extLst>
            </p:cNvPr>
            <p:cNvSpPr/>
            <p:nvPr/>
          </p:nvSpPr>
          <p:spPr>
            <a:xfrm>
              <a:off x="4913317" y="4360984"/>
              <a:ext cx="1979852" cy="536020"/>
            </a:xfrm>
            <a:prstGeom prst="roundRect">
              <a:avLst/>
            </a:prstGeom>
            <a:solidFill>
              <a:srgbClr val="CC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Procedure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2C1173-7B41-1747-81C3-F612EEEDC231}"/>
                </a:ext>
              </a:extLst>
            </p:cNvPr>
            <p:cNvSpPr txBox="1"/>
            <p:nvPr/>
          </p:nvSpPr>
          <p:spPr>
            <a:xfrm>
              <a:off x="7125201" y="203102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450A74-9FCB-F840-B1FC-0A64E95A34D8}"/>
                </a:ext>
              </a:extLst>
            </p:cNvPr>
            <p:cNvSpPr txBox="1"/>
            <p:nvPr/>
          </p:nvSpPr>
          <p:spPr>
            <a:xfrm>
              <a:off x="7125201" y="4398161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How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F16F4-D87C-7D4B-81AA-3C91FEFDBC87}"/>
                </a:ext>
              </a:extLst>
            </p:cNvPr>
            <p:cNvSpPr txBox="1"/>
            <p:nvPr/>
          </p:nvSpPr>
          <p:spPr>
            <a:xfrm>
              <a:off x="7125201" y="3193080"/>
              <a:ext cx="2850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What / Who / When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B11FCC-5EF4-D84B-B21E-8FF18040B55F}"/>
                </a:ext>
              </a:extLst>
            </p:cNvPr>
            <p:cNvCxnSpPr>
              <a:stCxn id="10" idx="0"/>
              <a:endCxn id="4" idx="2"/>
            </p:cNvCxnSpPr>
            <p:nvPr/>
          </p:nvCxnSpPr>
          <p:spPr>
            <a:xfrm flipV="1">
              <a:off x="5903243" y="2497325"/>
              <a:ext cx="0" cy="6585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322620C-66F1-9546-86BB-943165F47339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5903243" y="3691923"/>
              <a:ext cx="0" cy="6690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8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28AD9B-B6EB-DE49-BD12-7D29E72F1EED}"/>
              </a:ext>
            </a:extLst>
          </p:cNvPr>
          <p:cNvSpPr/>
          <p:nvPr/>
        </p:nvSpPr>
        <p:spPr>
          <a:xfrm>
            <a:off x="4695092" y="2919046"/>
            <a:ext cx="5372100" cy="104628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 Basics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130B83-FB84-8D4B-8DED-D7C0D7854E55}"/>
              </a:ext>
            </a:extLst>
          </p:cNvPr>
          <p:cNvGrpSpPr/>
          <p:nvPr/>
        </p:nvGrpSpPr>
        <p:grpSpPr>
          <a:xfrm>
            <a:off x="4913317" y="1961305"/>
            <a:ext cx="5062344" cy="2935699"/>
            <a:chOff x="4913317" y="1961305"/>
            <a:chExt cx="5062344" cy="293569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067B988-DEF6-2F43-911A-D72AEA68DFEA}"/>
                </a:ext>
              </a:extLst>
            </p:cNvPr>
            <p:cNvSpPr/>
            <p:nvPr/>
          </p:nvSpPr>
          <p:spPr>
            <a:xfrm>
              <a:off x="4913317" y="1961305"/>
              <a:ext cx="1979852" cy="536020"/>
            </a:xfrm>
            <a:prstGeom prst="roundRect">
              <a:avLst/>
            </a:prstGeom>
            <a:solidFill>
              <a:srgbClr val="FFE6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Policy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1548DD7-78C5-DA45-8839-500BB7C3433D}"/>
                </a:ext>
              </a:extLst>
            </p:cNvPr>
            <p:cNvSpPr/>
            <p:nvPr/>
          </p:nvSpPr>
          <p:spPr>
            <a:xfrm>
              <a:off x="4913317" y="3155903"/>
              <a:ext cx="1979852" cy="536020"/>
            </a:xfrm>
            <a:prstGeom prst="roundRect">
              <a:avLst/>
            </a:prstGeom>
            <a:solidFill>
              <a:srgbClr val="FFB3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ysClr val="windowText" lastClr="000000"/>
                  </a:solidFill>
                </a:rPr>
                <a:t>Process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9E8252F-5D29-7A48-84A8-6EB74736F9F9}"/>
                </a:ext>
              </a:extLst>
            </p:cNvPr>
            <p:cNvSpPr/>
            <p:nvPr/>
          </p:nvSpPr>
          <p:spPr>
            <a:xfrm>
              <a:off x="4913317" y="4360984"/>
              <a:ext cx="1979852" cy="536020"/>
            </a:xfrm>
            <a:prstGeom prst="roundRect">
              <a:avLst/>
            </a:prstGeom>
            <a:solidFill>
              <a:srgbClr val="CC66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</a:rPr>
                <a:t>Procedure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2C1173-7B41-1747-81C3-F612EEEDC231}"/>
                </a:ext>
              </a:extLst>
            </p:cNvPr>
            <p:cNvSpPr txBox="1"/>
            <p:nvPr/>
          </p:nvSpPr>
          <p:spPr>
            <a:xfrm>
              <a:off x="7125201" y="203102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Why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450A74-9FCB-F840-B1FC-0A64E95A34D8}"/>
                </a:ext>
              </a:extLst>
            </p:cNvPr>
            <p:cNvSpPr txBox="1"/>
            <p:nvPr/>
          </p:nvSpPr>
          <p:spPr>
            <a:xfrm>
              <a:off x="7125201" y="4398161"/>
              <a:ext cx="8018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How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F16F4-D87C-7D4B-81AA-3C91FEFDBC87}"/>
                </a:ext>
              </a:extLst>
            </p:cNvPr>
            <p:cNvSpPr txBox="1"/>
            <p:nvPr/>
          </p:nvSpPr>
          <p:spPr>
            <a:xfrm>
              <a:off x="7125201" y="3193080"/>
              <a:ext cx="28504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What / Who / When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B11FCC-5EF4-D84B-B21E-8FF18040B55F}"/>
                </a:ext>
              </a:extLst>
            </p:cNvPr>
            <p:cNvCxnSpPr>
              <a:stCxn id="10" idx="0"/>
              <a:endCxn id="4" idx="2"/>
            </p:cNvCxnSpPr>
            <p:nvPr/>
          </p:nvCxnSpPr>
          <p:spPr>
            <a:xfrm flipV="1">
              <a:off x="5903243" y="2497325"/>
              <a:ext cx="0" cy="65857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322620C-66F1-9546-86BB-943165F47339}"/>
                </a:ext>
              </a:extLst>
            </p:cNvPr>
            <p:cNvCxnSpPr>
              <a:cxnSpLocks/>
              <a:stCxn id="11" idx="0"/>
              <a:endCxn id="10" idx="2"/>
            </p:cNvCxnSpPr>
            <p:nvPr/>
          </p:nvCxnSpPr>
          <p:spPr>
            <a:xfrm flipV="1">
              <a:off x="5903243" y="3691923"/>
              <a:ext cx="0" cy="66906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1B858E0-60B2-CF4C-984F-72B854B15D77}"/>
              </a:ext>
            </a:extLst>
          </p:cNvPr>
          <p:cNvSpPr txBox="1"/>
          <p:nvPr/>
        </p:nvSpPr>
        <p:spPr>
          <a:xfrm>
            <a:off x="1608996" y="3149801"/>
            <a:ext cx="178483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Lifecycle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845437-CC1E-9844-96AB-4927D5641E7C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>
            <a:off x="3393831" y="3442189"/>
            <a:ext cx="130126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83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7"/>
          <p:cNvSpPr txBox="1">
            <a:spLocks noGrp="1"/>
          </p:cNvSpPr>
          <p:nvPr>
            <p:ph type="title"/>
          </p:nvPr>
        </p:nvSpPr>
        <p:spPr>
          <a:xfrm>
            <a:off x="455617" y="460683"/>
            <a:ext cx="89154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Lifecycles Have Assumptions</a:t>
            </a:r>
            <a:endParaRPr dirty="0"/>
          </a:p>
        </p:txBody>
      </p:sp>
      <p:sp>
        <p:nvSpPr>
          <p:cNvPr id="880" name="Google Shape;880;p147"/>
          <p:cNvSpPr txBox="1">
            <a:spLocks noGrp="1"/>
          </p:cNvSpPr>
          <p:nvPr>
            <p:ph type="sldNum" idx="12"/>
          </p:nvPr>
        </p:nvSpPr>
        <p:spPr>
          <a:xfrm>
            <a:off x="11438850" y="6400800"/>
            <a:ext cx="294600" cy="22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879;p147">
            <a:extLst>
              <a:ext uri="{FF2B5EF4-FFF2-40B4-BE49-F238E27FC236}">
                <a16:creationId xmlns:a16="http://schemas.microsoft.com/office/drawing/2014/main" id="{62E5AFC2-2A26-CB49-B6DE-929E6E719FC5}"/>
              </a:ext>
            </a:extLst>
          </p:cNvPr>
          <p:cNvSpPr txBox="1">
            <a:spLocks/>
          </p:cNvSpPr>
          <p:nvPr/>
        </p:nvSpPr>
        <p:spPr>
          <a:xfrm>
            <a:off x="455616" y="994294"/>
            <a:ext cx="11277592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−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 Sans"/>
              <a:buChar char="−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•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Bef>
                <a:spcPts val="1200"/>
              </a:spcBef>
              <a:spcAft>
                <a:spcPts val="1200"/>
              </a:spcAft>
              <a:tabLst>
                <a:tab pos="2738438" algn="r"/>
                <a:tab pos="2967038" algn="l"/>
              </a:tabLst>
            </a:pPr>
            <a:r>
              <a:rPr lang="en-US" dirty="0"/>
              <a:t>	</a:t>
            </a:r>
            <a:r>
              <a:rPr lang="en-US" sz="2400" dirty="0"/>
              <a:t>ISO 15288	System Development Life Cycle (SDLC)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tabLst>
                <a:tab pos="2738438" algn="r"/>
                <a:tab pos="2967038" algn="l"/>
              </a:tabLst>
            </a:pPr>
            <a:r>
              <a:rPr lang="en-US" sz="2400" dirty="0"/>
              <a:t>	ISO 12207	Software Development Life Cycle (SDLC)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tabLst>
                <a:tab pos="2738438" algn="r"/>
                <a:tab pos="2967038" algn="l"/>
              </a:tabLst>
            </a:pPr>
            <a:r>
              <a:rPr lang="en-US" sz="2400" dirty="0"/>
              <a:t>	ISO 26262	Road Vehicles - Functional Safety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tabLst>
                <a:tab pos="2738438" algn="r"/>
                <a:tab pos="2967038" algn="l"/>
              </a:tabLst>
            </a:pPr>
            <a:r>
              <a:rPr lang="en-US" sz="2400" dirty="0"/>
              <a:t>	ISO 21434	Road Vehicles - Cybersecurity Engineering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tabLst>
                <a:tab pos="2738438" algn="r"/>
                <a:tab pos="2967038" algn="l"/>
              </a:tabLst>
            </a:pPr>
            <a:r>
              <a:rPr lang="en-US" sz="2400" dirty="0"/>
              <a:t>	UNECE WP.29 R155	Cyber Security Management Systems (CSMS)</a:t>
            </a:r>
          </a:p>
        </p:txBody>
      </p:sp>
    </p:spTree>
    <p:extLst>
      <p:ext uri="{BB962C8B-B14F-4D97-AF65-F5344CB8AC3E}">
        <p14:creationId xmlns:p14="http://schemas.microsoft.com/office/powerpoint/2010/main" val="10326158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onal Masters">
  <a:themeElements>
    <a:clrScheme name="Motional">
      <a:dk1>
        <a:srgbClr val="000000"/>
      </a:dk1>
      <a:lt1>
        <a:srgbClr val="FFFFFF"/>
      </a:lt1>
      <a:dk2>
        <a:srgbClr val="092871"/>
      </a:dk2>
      <a:lt2>
        <a:srgbClr val="5B48F6"/>
      </a:lt2>
      <a:accent1>
        <a:srgbClr val="C9EAF1"/>
      </a:accent1>
      <a:accent2>
        <a:srgbClr val="ADB9E3"/>
      </a:accent2>
      <a:accent3>
        <a:srgbClr val="00F6FF"/>
      </a:accent3>
      <a:accent4>
        <a:srgbClr val="D2DCDC"/>
      </a:accent4>
      <a:accent5>
        <a:srgbClr val="828791"/>
      </a:accent5>
      <a:accent6>
        <a:srgbClr val="404449"/>
      </a:accent6>
      <a:hlink>
        <a:srgbClr val="0000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18111</TotalTime>
  <Words>1624</Words>
  <Application>Microsoft Macintosh PowerPoint</Application>
  <PresentationFormat>Custom</PresentationFormat>
  <Paragraphs>519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Merriweather Sans</vt:lpstr>
      <vt:lpstr>Arial</vt:lpstr>
      <vt:lpstr>Roboto Light</vt:lpstr>
      <vt:lpstr>Poppins Medium</vt:lpstr>
      <vt:lpstr>Courier New</vt:lpstr>
      <vt:lpstr>Roboto</vt:lpstr>
      <vt:lpstr>Roboto Medium</vt:lpstr>
      <vt:lpstr>Simple Light</vt:lpstr>
      <vt:lpstr>Motional Masters</vt:lpstr>
      <vt:lpstr>Motional Masters</vt:lpstr>
      <vt:lpstr>Autonomous Vehicle Cybersecurity Development Lifecycle (AVCDL)</vt:lpstr>
      <vt:lpstr>The Future is (Almost) Here</vt:lpstr>
      <vt:lpstr>How Will We Get There</vt:lpstr>
      <vt:lpstr>Autonomous Vehicle Cybersecurity Development Lifecycle</vt:lpstr>
      <vt:lpstr>Lifecycle Basics</vt:lpstr>
      <vt:lpstr>Lifecycle Basics</vt:lpstr>
      <vt:lpstr>Lifecycle Basics</vt:lpstr>
      <vt:lpstr>Lifecycle Basics</vt:lpstr>
      <vt:lpstr>Lifecycles Have Assumptions</vt:lpstr>
      <vt:lpstr>How the Standards Line Up</vt:lpstr>
      <vt:lpstr>How the Standards Line Up</vt:lpstr>
      <vt:lpstr>AVPDL – Autonomous Vehicle Product Development Lifecycle</vt:lpstr>
      <vt:lpstr>AVPDL – Governance Processes</vt:lpstr>
      <vt:lpstr>AVPDL – Lifecycle Phases </vt:lpstr>
      <vt:lpstr>ISO 21434 Work Products and Requirements</vt:lpstr>
      <vt:lpstr>Reference Sources</vt:lpstr>
      <vt:lpstr>How Standards Inform the AVCDL</vt:lpstr>
      <vt:lpstr>Phases and Requirements</vt:lpstr>
      <vt:lpstr>Cyclic View</vt:lpstr>
      <vt:lpstr>Compliance to ISO 21434</vt:lpstr>
      <vt:lpstr>Requirements / Roles / RACI / Dependent Inputs</vt:lpstr>
      <vt:lpstr>AVCDL Document Set</vt:lpstr>
      <vt:lpstr>Phase Requirement Page Sample (1 of 2)</vt:lpstr>
      <vt:lpstr>Phase Requirement Page Sample (2 of 2)</vt:lpstr>
      <vt:lpstr>Process Flows</vt:lpstr>
      <vt:lpstr>Traceability</vt:lpstr>
      <vt:lpstr>Training</vt:lpstr>
      <vt:lpstr>AVCDL on GitHub</vt:lpstr>
      <vt:lpstr>AVCDL Posts</vt:lpstr>
      <vt:lpstr>AVCDL Document Status</vt:lpstr>
      <vt:lpstr>AVCDL Documents Available Today</vt:lpstr>
      <vt:lpstr>AVCDL Documents Available Today – Primary Document</vt:lpstr>
      <vt:lpstr>AVCDL Documents Available Today – Reference Material</vt:lpstr>
      <vt:lpstr>AVCDL Documents Available Today – Some Secondaries</vt:lpstr>
      <vt:lpstr>AVCDL Documents Available Today – Supplier Materials</vt:lpstr>
      <vt:lpstr>AVCDL Documents Available Today – Introductory Blog Posts</vt:lpstr>
      <vt:lpstr>References (1 of 2)</vt:lpstr>
      <vt:lpstr>References (2 of 2)</vt:lpstr>
    </vt:vector>
  </TitlesOfParts>
  <Manager/>
  <Company>Motional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 Cybersecurity Development Lifecycle (AVCDL)</dc:title>
  <dc:subject>AVCDL</dc:subject>
  <dc:creator>Charles Wilson</dc:creator>
  <cp:keywords>cybersecurity, lifecycle</cp:keywords>
  <dc:description>This work was created by Motional and is licensed under the Creative Commons Attribution-Share Alike (CC4-SA) License.
https://creativecommons.org/licenses/by/4.0/legalcode
</dc:description>
  <cp:lastModifiedBy>Wilson, Charles</cp:lastModifiedBy>
  <cp:revision>43</cp:revision>
  <dcterms:modified xsi:type="dcterms:W3CDTF">2021-08-16T15:13:50Z</dcterms:modified>
  <cp:category>cybersecurity</cp:category>
</cp:coreProperties>
</file>